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70" r:id="rId4"/>
    <p:sldId id="271" r:id="rId5"/>
    <p:sldId id="266" r:id="rId6"/>
    <p:sldId id="269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07" autoAdjust="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43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4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DAE1-C974-49AF-821E-AD175EA53C34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0B933-7552-4EB0-BDF8-BF7428C35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31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63C9-F580-4612-9CED-5525D858C4D7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78C98-6031-472E-80DF-B95432A5A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798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7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1ED-1A9F-4E69-A5C9-E610A83F0120}" type="datetime1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72D0-D886-45CC-AC8D-7A79B837AC28}" type="datetime1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92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083-AB4F-4A44-9640-56AD2CE4F203}" type="datetime1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85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1F2-2440-40A1-B6A8-61D88AAA2127}" type="datetime1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4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0882-3047-413F-89D8-8534A2299F6F}" type="datetime1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9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10F7-D308-4EEB-BB68-3DFFFB40E92F}" type="datetime1">
              <a:rPr lang="cs-CZ" smtClean="0"/>
              <a:t>24.10.2014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1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2766-71EA-4A76-BC27-BCA794913578}" type="datetime1">
              <a:rPr lang="cs-CZ" smtClean="0"/>
              <a:t>24.10.2014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1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D2D-1639-4862-AB94-34621B728C1B}" type="datetime1">
              <a:rPr lang="cs-CZ" smtClean="0"/>
              <a:t>24.10.2014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1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9F-AD42-44C1-B031-E93A9A449CB6}" type="datetime1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3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2975-BE76-48C8-956A-3D7D013B44E5}" type="datetime1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&lt;#&gt;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C8CD-BD2B-4EFA-821E-6E893BE49806}" type="datetime1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&lt;#&gt;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0473-9583-4447-9820-881EB6867C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inec.cz/e-skip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22104" y="605050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4. 11. 2014</a:t>
            </a:r>
            <a:endParaRPr lang="cs-CZ" sz="16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3751" y="5679979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Novinky pro zimu 2014/2015</a:t>
            </a:r>
            <a:endParaRPr lang="cs-CZ" sz="16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Funline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55576" y="2366882"/>
            <a:ext cx="2880320" cy="234026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Poprvé v ČR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Pro děti i dospělé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Bezpečné překážky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230m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2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0743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Funline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3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244"/>
            <a:ext cx="8229600" cy="4487875"/>
          </a:xfrm>
        </p:spPr>
      </p:pic>
    </p:spTree>
    <p:extLst>
      <p:ext uri="{BB962C8B-B14F-4D97-AF65-F5344CB8AC3E}">
        <p14:creationId xmlns:p14="http://schemas.microsoft.com/office/powerpoint/2010/main" val="1634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Funline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4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244"/>
            <a:ext cx="8229600" cy="4487875"/>
          </a:xfrm>
        </p:spPr>
      </p:pic>
    </p:spTree>
    <p:extLst>
      <p:ext uri="{BB962C8B-B14F-4D97-AF65-F5344CB8AC3E}">
        <p14:creationId xmlns:p14="http://schemas.microsoft.com/office/powerpoint/2010/main" val="24029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E-skipas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55576" y="1196752"/>
            <a:ext cx="7992888" cy="5184576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Stačí vlastnit čipovou kartu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Monínec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 -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Toulava</a:t>
            </a: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Výdejní místa ve všech infocentrech </a:t>
            </a:r>
            <a:r>
              <a:rPr lang="cs-CZ" sz="1800" dirty="0" err="1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Toulava</a:t>
            </a: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Nákup skipasu z pohodlí domova a bez fronty u pokladny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Aktivace tarifu při průchodu turniketem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Výhody oblasti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Toulava</a:t>
            </a: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Nabití e-skipasu: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hlinkClick r:id="rId4"/>
              </a:rPr>
              <a:t>www.moninec.cz/e-skipas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sym typeface="Symbol"/>
              </a:rPr>
              <a:t> zadejte 14ti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sym typeface="Symbol"/>
              </a:rPr>
              <a:t>místný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sym typeface="Symbol"/>
              </a:rPr>
              <a:t> kód a klikněte na ověřit  zvolte požadovaný tarif  přejděte na zaplatit  platba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sym typeface="Symbol"/>
              </a:rPr>
              <a:t>GoPay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  <a:sym typeface="Symbol"/>
              </a:rPr>
              <a:t>, zvolte platbu kartou  můžete vyrazit lyžovat</a:t>
            </a: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lvl="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5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err="1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Toulava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55577" y="1196752"/>
            <a:ext cx="33843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Nová turistická oblast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Dynamicky se rozvíjející region a jeho značka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Ubytování, památky, kultura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Zážitková karta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Toulava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</a:b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  <a:cs typeface="Arial" pitchFamily="34" charset="0"/>
              </a:rPr>
              <a:t>Středočeský a jihočeský kraj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6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ástupný symbol pro obsah 2"/>
          <p:cNvSpPr txBox="1">
            <a:spLocks/>
          </p:cNvSpPr>
          <p:nvPr/>
        </p:nvSpPr>
        <p:spPr>
          <a:xfrm>
            <a:off x="4965749" y="1349152"/>
            <a:ext cx="4057773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2">
                  <a:lumMod val="75000"/>
                </a:schemeClr>
              </a:solidFill>
              <a:latin typeface="Proxima Nova Rg" pitchFamily="50" charset="-18"/>
              <a:cs typeface="Arial" pitchFamily="34" charset="0"/>
            </a:endParaRPr>
          </a:p>
        </p:txBody>
      </p:sp>
      <p:grpSp>
        <p:nvGrpSpPr>
          <p:cNvPr id="68" name="Skupina 67"/>
          <p:cNvGrpSpPr/>
          <p:nvPr/>
        </p:nvGrpSpPr>
        <p:grpSpPr>
          <a:xfrm>
            <a:off x="3620106" y="1054879"/>
            <a:ext cx="5403416" cy="5199661"/>
            <a:chOff x="827584" y="248603"/>
            <a:chExt cx="6462320" cy="6218636"/>
          </a:xfrm>
        </p:grpSpPr>
        <p:pic>
          <p:nvPicPr>
            <p:cNvPr id="69" name="Obrázek 68" descr="Bez názvupok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0967924">
              <a:off x="3253551" y="4051123"/>
              <a:ext cx="3221488" cy="2416116"/>
            </a:xfrm>
            <a:prstGeom prst="rect">
              <a:avLst/>
            </a:prstGeom>
          </p:spPr>
        </p:pic>
        <p:pic>
          <p:nvPicPr>
            <p:cNvPr id="70" name="Obrázek 69" descr="Bez názvupuhg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0000"/>
            </a:blip>
            <a:srcRect l="34884" t="37209" r="25000" b="6977"/>
            <a:stretch>
              <a:fillRect/>
            </a:stretch>
          </p:blipFill>
          <p:spPr>
            <a:xfrm>
              <a:off x="5191917" y="4339333"/>
              <a:ext cx="1324299" cy="1381878"/>
            </a:xfrm>
            <a:prstGeom prst="rect">
              <a:avLst/>
            </a:prstGeom>
          </p:spPr>
        </p:pic>
        <p:pic>
          <p:nvPicPr>
            <p:cNvPr id="71" name="Obrázek 70" descr="xfrg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584" y="248603"/>
              <a:ext cx="6462320" cy="5742930"/>
            </a:xfrm>
            <a:prstGeom prst="rect">
              <a:avLst/>
            </a:prstGeom>
          </p:spPr>
        </p:pic>
        <p:sp>
          <p:nvSpPr>
            <p:cNvPr id="72" name="Volný tvar 71"/>
            <p:cNvSpPr/>
            <p:nvPr/>
          </p:nvSpPr>
          <p:spPr>
            <a:xfrm>
              <a:off x="4894240" y="4622236"/>
              <a:ext cx="434933" cy="428612"/>
            </a:xfrm>
            <a:custGeom>
              <a:avLst/>
              <a:gdLst>
                <a:gd name="connsiteX0" fmla="*/ 377007 w 434933"/>
                <a:gd name="connsiteY0" fmla="*/ 378841 h 428612"/>
                <a:gd name="connsiteX1" fmla="*/ 372870 w 434933"/>
                <a:gd name="connsiteY1" fmla="*/ 366428 h 428612"/>
                <a:gd name="connsiteX2" fmla="*/ 364594 w 434933"/>
                <a:gd name="connsiteY2" fmla="*/ 358153 h 428612"/>
                <a:gd name="connsiteX3" fmla="*/ 343907 w 434933"/>
                <a:gd name="connsiteY3" fmla="*/ 320915 h 428612"/>
                <a:gd name="connsiteX4" fmla="*/ 319081 w 434933"/>
                <a:gd name="connsiteY4" fmla="*/ 304365 h 428612"/>
                <a:gd name="connsiteX5" fmla="*/ 298393 w 434933"/>
                <a:gd name="connsiteY5" fmla="*/ 287814 h 428612"/>
                <a:gd name="connsiteX6" fmla="*/ 269431 w 434933"/>
                <a:gd name="connsiteY6" fmla="*/ 271264 h 428612"/>
                <a:gd name="connsiteX7" fmla="*/ 261155 w 434933"/>
                <a:gd name="connsiteY7" fmla="*/ 279539 h 428612"/>
                <a:gd name="connsiteX8" fmla="*/ 252880 w 434933"/>
                <a:gd name="connsiteY8" fmla="*/ 291952 h 428612"/>
                <a:gd name="connsiteX9" fmla="*/ 240468 w 434933"/>
                <a:gd name="connsiteY9" fmla="*/ 300227 h 428612"/>
                <a:gd name="connsiteX10" fmla="*/ 219780 w 434933"/>
                <a:gd name="connsiteY10" fmla="*/ 329190 h 428612"/>
                <a:gd name="connsiteX11" fmla="*/ 199092 w 434933"/>
                <a:gd name="connsiteY11" fmla="*/ 333327 h 428612"/>
                <a:gd name="connsiteX12" fmla="*/ 174267 w 434933"/>
                <a:gd name="connsiteY12" fmla="*/ 341603 h 428612"/>
                <a:gd name="connsiteX13" fmla="*/ 66690 w 434933"/>
                <a:gd name="connsiteY13" fmla="*/ 337465 h 428612"/>
                <a:gd name="connsiteX14" fmla="*/ 41865 w 434933"/>
                <a:gd name="connsiteY14" fmla="*/ 325052 h 428612"/>
                <a:gd name="connsiteX15" fmla="*/ 4627 w 434933"/>
                <a:gd name="connsiteY15" fmla="*/ 316777 h 428612"/>
                <a:gd name="connsiteX16" fmla="*/ 17040 w 434933"/>
                <a:gd name="connsiteY16" fmla="*/ 296089 h 428612"/>
                <a:gd name="connsiteX17" fmla="*/ 21177 w 434933"/>
                <a:gd name="connsiteY17" fmla="*/ 283677 h 428612"/>
                <a:gd name="connsiteX18" fmla="*/ 33590 w 434933"/>
                <a:gd name="connsiteY18" fmla="*/ 213338 h 428612"/>
                <a:gd name="connsiteX19" fmla="*/ 46003 w 434933"/>
                <a:gd name="connsiteY19" fmla="*/ 209201 h 428612"/>
                <a:gd name="connsiteX20" fmla="*/ 74965 w 434933"/>
                <a:gd name="connsiteY20" fmla="*/ 205063 h 428612"/>
                <a:gd name="connsiteX21" fmla="*/ 83241 w 434933"/>
                <a:gd name="connsiteY21" fmla="*/ 196788 h 428612"/>
                <a:gd name="connsiteX22" fmla="*/ 207367 w 434933"/>
                <a:gd name="connsiteY22" fmla="*/ 180238 h 428612"/>
                <a:gd name="connsiteX23" fmla="*/ 223917 w 434933"/>
                <a:gd name="connsiteY23" fmla="*/ 147137 h 428612"/>
                <a:gd name="connsiteX24" fmla="*/ 236330 w 434933"/>
                <a:gd name="connsiteY24" fmla="*/ 143000 h 428612"/>
                <a:gd name="connsiteX25" fmla="*/ 265293 w 434933"/>
                <a:gd name="connsiteY25" fmla="*/ 138862 h 428612"/>
                <a:gd name="connsiteX26" fmla="*/ 273568 w 434933"/>
                <a:gd name="connsiteY26" fmla="*/ 122312 h 428612"/>
                <a:gd name="connsiteX27" fmla="*/ 281843 w 434933"/>
                <a:gd name="connsiteY27" fmla="*/ 89212 h 428612"/>
                <a:gd name="connsiteX28" fmla="*/ 302531 w 434933"/>
                <a:gd name="connsiteY28" fmla="*/ 72661 h 428612"/>
                <a:gd name="connsiteX29" fmla="*/ 314944 w 434933"/>
                <a:gd name="connsiteY29" fmla="*/ 47836 h 428612"/>
                <a:gd name="connsiteX30" fmla="*/ 327356 w 434933"/>
                <a:gd name="connsiteY30" fmla="*/ 43699 h 428612"/>
                <a:gd name="connsiteX31" fmla="*/ 348044 w 434933"/>
                <a:gd name="connsiteY31" fmla="*/ 31286 h 428612"/>
                <a:gd name="connsiteX32" fmla="*/ 385282 w 434933"/>
                <a:gd name="connsiteY32" fmla="*/ 10598 h 428612"/>
                <a:gd name="connsiteX33" fmla="*/ 372870 w 434933"/>
                <a:gd name="connsiteY33" fmla="*/ 2323 h 428612"/>
                <a:gd name="connsiteX34" fmla="*/ 348044 w 434933"/>
                <a:gd name="connsiteY34" fmla="*/ 18873 h 428612"/>
                <a:gd name="connsiteX35" fmla="*/ 364594 w 434933"/>
                <a:gd name="connsiteY35" fmla="*/ 23011 h 428612"/>
                <a:gd name="connsiteX36" fmla="*/ 385282 w 434933"/>
                <a:gd name="connsiteY36" fmla="*/ 105762 h 428612"/>
                <a:gd name="connsiteX37" fmla="*/ 389420 w 434933"/>
                <a:gd name="connsiteY37" fmla="*/ 118175 h 428612"/>
                <a:gd name="connsiteX38" fmla="*/ 364594 w 434933"/>
                <a:gd name="connsiteY38" fmla="*/ 109899 h 428612"/>
                <a:gd name="connsiteX39" fmla="*/ 372870 w 434933"/>
                <a:gd name="connsiteY39" fmla="*/ 101624 h 428612"/>
                <a:gd name="connsiteX40" fmla="*/ 381145 w 434933"/>
                <a:gd name="connsiteY40" fmla="*/ 114037 h 428612"/>
                <a:gd name="connsiteX41" fmla="*/ 401832 w 434933"/>
                <a:gd name="connsiteY41" fmla="*/ 118175 h 428612"/>
                <a:gd name="connsiteX42" fmla="*/ 414245 w 434933"/>
                <a:gd name="connsiteY42" fmla="*/ 122312 h 428612"/>
                <a:gd name="connsiteX43" fmla="*/ 410108 w 434933"/>
                <a:gd name="connsiteY43" fmla="*/ 167825 h 428612"/>
                <a:gd name="connsiteX44" fmla="*/ 397695 w 434933"/>
                <a:gd name="connsiteY44" fmla="*/ 176100 h 428612"/>
                <a:gd name="connsiteX45" fmla="*/ 385282 w 434933"/>
                <a:gd name="connsiteY45" fmla="*/ 200926 h 428612"/>
                <a:gd name="connsiteX46" fmla="*/ 389420 w 434933"/>
                <a:gd name="connsiteY46" fmla="*/ 238164 h 428612"/>
                <a:gd name="connsiteX47" fmla="*/ 414245 w 434933"/>
                <a:gd name="connsiteY47" fmla="*/ 242301 h 428612"/>
                <a:gd name="connsiteX48" fmla="*/ 422520 w 434933"/>
                <a:gd name="connsiteY48" fmla="*/ 312640 h 428612"/>
                <a:gd name="connsiteX49" fmla="*/ 434933 w 434933"/>
                <a:gd name="connsiteY49" fmla="*/ 320915 h 428612"/>
                <a:gd name="connsiteX50" fmla="*/ 422520 w 434933"/>
                <a:gd name="connsiteY50" fmla="*/ 362290 h 428612"/>
                <a:gd name="connsiteX51" fmla="*/ 381145 w 434933"/>
                <a:gd name="connsiteY51" fmla="*/ 374703 h 428612"/>
                <a:gd name="connsiteX52" fmla="*/ 377007 w 434933"/>
                <a:gd name="connsiteY52" fmla="*/ 424354 h 428612"/>
                <a:gd name="connsiteX53" fmla="*/ 372870 w 434933"/>
                <a:gd name="connsiteY53" fmla="*/ 411941 h 428612"/>
                <a:gd name="connsiteX54" fmla="*/ 364594 w 434933"/>
                <a:gd name="connsiteY54" fmla="*/ 403666 h 428612"/>
                <a:gd name="connsiteX55" fmla="*/ 368732 w 434933"/>
                <a:gd name="connsiteY55" fmla="*/ 391253 h 428612"/>
                <a:gd name="connsiteX56" fmla="*/ 364594 w 434933"/>
                <a:gd name="connsiteY56" fmla="*/ 378841 h 428612"/>
                <a:gd name="connsiteX57" fmla="*/ 377007 w 434933"/>
                <a:gd name="connsiteY57" fmla="*/ 378841 h 4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4933" h="428612">
                  <a:moveTo>
                    <a:pt x="377007" y="378841"/>
                  </a:moveTo>
                  <a:cubicBezTo>
                    <a:pt x="378386" y="376772"/>
                    <a:pt x="375114" y="370168"/>
                    <a:pt x="372870" y="366428"/>
                  </a:cubicBezTo>
                  <a:cubicBezTo>
                    <a:pt x="370863" y="363083"/>
                    <a:pt x="366339" y="361642"/>
                    <a:pt x="364594" y="358153"/>
                  </a:cubicBezTo>
                  <a:cubicBezTo>
                    <a:pt x="351220" y="331405"/>
                    <a:pt x="364666" y="337061"/>
                    <a:pt x="343907" y="320915"/>
                  </a:cubicBezTo>
                  <a:cubicBezTo>
                    <a:pt x="336056" y="314809"/>
                    <a:pt x="326113" y="311398"/>
                    <a:pt x="319081" y="304365"/>
                  </a:cubicBezTo>
                  <a:cubicBezTo>
                    <a:pt x="305244" y="290526"/>
                    <a:pt x="316660" y="300862"/>
                    <a:pt x="298393" y="287814"/>
                  </a:cubicBezTo>
                  <a:cubicBezTo>
                    <a:pt x="276475" y="272159"/>
                    <a:pt x="289573" y="277979"/>
                    <a:pt x="269431" y="271264"/>
                  </a:cubicBezTo>
                  <a:cubicBezTo>
                    <a:pt x="266672" y="274022"/>
                    <a:pt x="263592" y="276493"/>
                    <a:pt x="261155" y="279539"/>
                  </a:cubicBezTo>
                  <a:cubicBezTo>
                    <a:pt x="258048" y="283422"/>
                    <a:pt x="256396" y="288436"/>
                    <a:pt x="252880" y="291952"/>
                  </a:cubicBezTo>
                  <a:cubicBezTo>
                    <a:pt x="249364" y="295468"/>
                    <a:pt x="244605" y="297469"/>
                    <a:pt x="240468" y="300227"/>
                  </a:cubicBezTo>
                  <a:cubicBezTo>
                    <a:pt x="232068" y="325427"/>
                    <a:pt x="239841" y="324175"/>
                    <a:pt x="219780" y="329190"/>
                  </a:cubicBezTo>
                  <a:cubicBezTo>
                    <a:pt x="212957" y="330896"/>
                    <a:pt x="205877" y="331477"/>
                    <a:pt x="199092" y="333327"/>
                  </a:cubicBezTo>
                  <a:cubicBezTo>
                    <a:pt x="190677" y="335622"/>
                    <a:pt x="174267" y="341603"/>
                    <a:pt x="174267" y="341603"/>
                  </a:cubicBezTo>
                  <a:cubicBezTo>
                    <a:pt x="138408" y="340224"/>
                    <a:pt x="102490" y="339934"/>
                    <a:pt x="66690" y="337465"/>
                  </a:cubicBezTo>
                  <a:cubicBezTo>
                    <a:pt x="54629" y="336633"/>
                    <a:pt x="52128" y="330183"/>
                    <a:pt x="41865" y="325052"/>
                  </a:cubicBezTo>
                  <a:cubicBezTo>
                    <a:pt x="31682" y="319961"/>
                    <a:pt x="14156" y="318365"/>
                    <a:pt x="4627" y="316777"/>
                  </a:cubicBezTo>
                  <a:cubicBezTo>
                    <a:pt x="16351" y="281612"/>
                    <a:pt x="0" y="324491"/>
                    <a:pt x="17040" y="296089"/>
                  </a:cubicBezTo>
                  <a:cubicBezTo>
                    <a:pt x="19284" y="292349"/>
                    <a:pt x="19798" y="287814"/>
                    <a:pt x="21177" y="283677"/>
                  </a:cubicBezTo>
                  <a:cubicBezTo>
                    <a:pt x="21744" y="275745"/>
                    <a:pt x="15586" y="227741"/>
                    <a:pt x="33590" y="213338"/>
                  </a:cubicBezTo>
                  <a:cubicBezTo>
                    <a:pt x="36996" y="210613"/>
                    <a:pt x="41726" y="210056"/>
                    <a:pt x="46003" y="209201"/>
                  </a:cubicBezTo>
                  <a:cubicBezTo>
                    <a:pt x="55566" y="207288"/>
                    <a:pt x="65311" y="206442"/>
                    <a:pt x="74965" y="205063"/>
                  </a:cubicBezTo>
                  <a:cubicBezTo>
                    <a:pt x="77724" y="202305"/>
                    <a:pt x="80804" y="199834"/>
                    <a:pt x="83241" y="196788"/>
                  </a:cubicBezTo>
                  <a:cubicBezTo>
                    <a:pt x="119069" y="152004"/>
                    <a:pt x="38995" y="186250"/>
                    <a:pt x="207367" y="180238"/>
                  </a:cubicBezTo>
                  <a:cubicBezTo>
                    <a:pt x="211492" y="167863"/>
                    <a:pt x="211882" y="154358"/>
                    <a:pt x="223917" y="147137"/>
                  </a:cubicBezTo>
                  <a:cubicBezTo>
                    <a:pt x="227657" y="144893"/>
                    <a:pt x="232053" y="143855"/>
                    <a:pt x="236330" y="143000"/>
                  </a:cubicBezTo>
                  <a:cubicBezTo>
                    <a:pt x="245893" y="141087"/>
                    <a:pt x="255639" y="140241"/>
                    <a:pt x="265293" y="138862"/>
                  </a:cubicBezTo>
                  <a:cubicBezTo>
                    <a:pt x="268051" y="133345"/>
                    <a:pt x="271618" y="128163"/>
                    <a:pt x="273568" y="122312"/>
                  </a:cubicBezTo>
                  <a:cubicBezTo>
                    <a:pt x="277164" y="111523"/>
                    <a:pt x="272380" y="95520"/>
                    <a:pt x="281843" y="89212"/>
                  </a:cubicBezTo>
                  <a:cubicBezTo>
                    <a:pt x="297502" y="78773"/>
                    <a:pt x="290740" y="84454"/>
                    <a:pt x="302531" y="72661"/>
                  </a:cubicBezTo>
                  <a:cubicBezTo>
                    <a:pt x="305257" y="64485"/>
                    <a:pt x="307654" y="53669"/>
                    <a:pt x="314944" y="47836"/>
                  </a:cubicBezTo>
                  <a:cubicBezTo>
                    <a:pt x="318349" y="45112"/>
                    <a:pt x="323219" y="45078"/>
                    <a:pt x="327356" y="43699"/>
                  </a:cubicBezTo>
                  <a:cubicBezTo>
                    <a:pt x="345919" y="25133"/>
                    <a:pt x="323875" y="44712"/>
                    <a:pt x="348044" y="31286"/>
                  </a:cubicBezTo>
                  <a:cubicBezTo>
                    <a:pt x="390733" y="7571"/>
                    <a:pt x="357193" y="19962"/>
                    <a:pt x="385282" y="10598"/>
                  </a:cubicBezTo>
                  <a:cubicBezTo>
                    <a:pt x="381145" y="7840"/>
                    <a:pt x="377793" y="3026"/>
                    <a:pt x="372870" y="2323"/>
                  </a:cubicBezTo>
                  <a:cubicBezTo>
                    <a:pt x="356607" y="0"/>
                    <a:pt x="355004" y="8433"/>
                    <a:pt x="348044" y="18873"/>
                  </a:cubicBezTo>
                  <a:cubicBezTo>
                    <a:pt x="353561" y="20252"/>
                    <a:pt x="363215" y="17494"/>
                    <a:pt x="364594" y="23011"/>
                  </a:cubicBezTo>
                  <a:cubicBezTo>
                    <a:pt x="386776" y="111740"/>
                    <a:pt x="339429" y="94297"/>
                    <a:pt x="385282" y="105762"/>
                  </a:cubicBezTo>
                  <a:cubicBezTo>
                    <a:pt x="386661" y="109900"/>
                    <a:pt x="393697" y="117320"/>
                    <a:pt x="389420" y="118175"/>
                  </a:cubicBezTo>
                  <a:cubicBezTo>
                    <a:pt x="380866" y="119885"/>
                    <a:pt x="364594" y="109899"/>
                    <a:pt x="364594" y="109899"/>
                  </a:cubicBezTo>
                  <a:cubicBezTo>
                    <a:pt x="367353" y="107141"/>
                    <a:pt x="369085" y="100678"/>
                    <a:pt x="372870" y="101624"/>
                  </a:cubicBezTo>
                  <a:cubicBezTo>
                    <a:pt x="377694" y="102830"/>
                    <a:pt x="376827" y="111570"/>
                    <a:pt x="381145" y="114037"/>
                  </a:cubicBezTo>
                  <a:cubicBezTo>
                    <a:pt x="387251" y="117526"/>
                    <a:pt x="395010" y="116469"/>
                    <a:pt x="401832" y="118175"/>
                  </a:cubicBezTo>
                  <a:cubicBezTo>
                    <a:pt x="406063" y="119233"/>
                    <a:pt x="410107" y="120933"/>
                    <a:pt x="414245" y="122312"/>
                  </a:cubicBezTo>
                  <a:cubicBezTo>
                    <a:pt x="412866" y="137483"/>
                    <a:pt x="414588" y="153265"/>
                    <a:pt x="410108" y="167825"/>
                  </a:cubicBezTo>
                  <a:cubicBezTo>
                    <a:pt x="408646" y="172578"/>
                    <a:pt x="401211" y="172584"/>
                    <a:pt x="397695" y="176100"/>
                  </a:cubicBezTo>
                  <a:cubicBezTo>
                    <a:pt x="389675" y="184120"/>
                    <a:pt x="388647" y="190831"/>
                    <a:pt x="385282" y="200926"/>
                  </a:cubicBezTo>
                  <a:cubicBezTo>
                    <a:pt x="386661" y="213339"/>
                    <a:pt x="382258" y="227933"/>
                    <a:pt x="389420" y="238164"/>
                  </a:cubicBezTo>
                  <a:cubicBezTo>
                    <a:pt x="394231" y="245037"/>
                    <a:pt x="410018" y="235055"/>
                    <a:pt x="414245" y="242301"/>
                  </a:cubicBezTo>
                  <a:cubicBezTo>
                    <a:pt x="428847" y="267333"/>
                    <a:pt x="410534" y="288668"/>
                    <a:pt x="422520" y="312640"/>
                  </a:cubicBezTo>
                  <a:cubicBezTo>
                    <a:pt x="424744" y="317088"/>
                    <a:pt x="430795" y="318157"/>
                    <a:pt x="434933" y="320915"/>
                  </a:cubicBezTo>
                  <a:cubicBezTo>
                    <a:pt x="433456" y="326823"/>
                    <a:pt x="425266" y="361375"/>
                    <a:pt x="422520" y="362290"/>
                  </a:cubicBezTo>
                  <a:cubicBezTo>
                    <a:pt x="392300" y="372363"/>
                    <a:pt x="406157" y="368449"/>
                    <a:pt x="381145" y="374703"/>
                  </a:cubicBezTo>
                  <a:cubicBezTo>
                    <a:pt x="379766" y="391253"/>
                    <a:pt x="380610" y="408142"/>
                    <a:pt x="377007" y="424354"/>
                  </a:cubicBezTo>
                  <a:cubicBezTo>
                    <a:pt x="376061" y="428612"/>
                    <a:pt x="375114" y="415681"/>
                    <a:pt x="372870" y="411941"/>
                  </a:cubicBezTo>
                  <a:cubicBezTo>
                    <a:pt x="370863" y="408596"/>
                    <a:pt x="367353" y="406424"/>
                    <a:pt x="364594" y="403666"/>
                  </a:cubicBezTo>
                  <a:cubicBezTo>
                    <a:pt x="365973" y="399528"/>
                    <a:pt x="368732" y="395615"/>
                    <a:pt x="368732" y="391253"/>
                  </a:cubicBezTo>
                  <a:cubicBezTo>
                    <a:pt x="368732" y="386892"/>
                    <a:pt x="365652" y="383072"/>
                    <a:pt x="364594" y="378841"/>
                  </a:cubicBezTo>
                  <a:cubicBezTo>
                    <a:pt x="364259" y="377503"/>
                    <a:pt x="375628" y="380910"/>
                    <a:pt x="377007" y="378841"/>
                  </a:cubicBezTo>
                  <a:close/>
                </a:path>
              </a:pathLst>
            </a:custGeom>
            <a:solidFill>
              <a:srgbClr val="C00000">
                <a:alpha val="38000"/>
              </a:srgbClr>
            </a:solidFill>
            <a:ln>
              <a:solidFill>
                <a:schemeClr val="accent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4977398" y="5200833"/>
              <a:ext cx="342359" cy="229886"/>
            </a:xfrm>
            <a:custGeom>
              <a:avLst/>
              <a:gdLst>
                <a:gd name="connsiteX0" fmla="*/ 328027 w 342359"/>
                <a:gd name="connsiteY0" fmla="*/ 31329 h 229886"/>
                <a:gd name="connsiteX1" fmla="*/ 318502 w 342359"/>
                <a:gd name="connsiteY1" fmla="*/ 28154 h 229886"/>
                <a:gd name="connsiteX2" fmla="*/ 299452 w 342359"/>
                <a:gd name="connsiteY2" fmla="*/ 18629 h 229886"/>
                <a:gd name="connsiteX3" fmla="*/ 239127 w 342359"/>
                <a:gd name="connsiteY3" fmla="*/ 15454 h 229886"/>
                <a:gd name="connsiteX4" fmla="*/ 235952 w 342359"/>
                <a:gd name="connsiteY4" fmla="*/ 2754 h 229886"/>
                <a:gd name="connsiteX5" fmla="*/ 207377 w 342359"/>
                <a:gd name="connsiteY5" fmla="*/ 5929 h 229886"/>
                <a:gd name="connsiteX6" fmla="*/ 216902 w 342359"/>
                <a:gd name="connsiteY6" fmla="*/ 9104 h 229886"/>
                <a:gd name="connsiteX7" fmla="*/ 213727 w 342359"/>
                <a:gd name="connsiteY7" fmla="*/ 50379 h 229886"/>
                <a:gd name="connsiteX8" fmla="*/ 194677 w 342359"/>
                <a:gd name="connsiteY8" fmla="*/ 44029 h 229886"/>
                <a:gd name="connsiteX9" fmla="*/ 175627 w 342359"/>
                <a:gd name="connsiteY9" fmla="*/ 37679 h 229886"/>
                <a:gd name="connsiteX10" fmla="*/ 166102 w 342359"/>
                <a:gd name="connsiteY10" fmla="*/ 34504 h 229886"/>
                <a:gd name="connsiteX11" fmla="*/ 156577 w 342359"/>
                <a:gd name="connsiteY11" fmla="*/ 28154 h 229886"/>
                <a:gd name="connsiteX12" fmla="*/ 147052 w 342359"/>
                <a:gd name="connsiteY12" fmla="*/ 31329 h 229886"/>
                <a:gd name="connsiteX13" fmla="*/ 143877 w 342359"/>
                <a:gd name="connsiteY13" fmla="*/ 47204 h 229886"/>
                <a:gd name="connsiteX14" fmla="*/ 121652 w 342359"/>
                <a:gd name="connsiteY14" fmla="*/ 50379 h 229886"/>
                <a:gd name="connsiteX15" fmla="*/ 115302 w 342359"/>
                <a:gd name="connsiteY15" fmla="*/ 59904 h 229886"/>
                <a:gd name="connsiteX16" fmla="*/ 105777 w 342359"/>
                <a:gd name="connsiteY16" fmla="*/ 63079 h 229886"/>
                <a:gd name="connsiteX17" fmla="*/ 102602 w 342359"/>
                <a:gd name="connsiteY17" fmla="*/ 78954 h 229886"/>
                <a:gd name="connsiteX18" fmla="*/ 77202 w 342359"/>
                <a:gd name="connsiteY18" fmla="*/ 75779 h 229886"/>
                <a:gd name="connsiteX19" fmla="*/ 64502 w 342359"/>
                <a:gd name="connsiteY19" fmla="*/ 59904 h 229886"/>
                <a:gd name="connsiteX20" fmla="*/ 54977 w 342359"/>
                <a:gd name="connsiteY20" fmla="*/ 56729 h 229886"/>
                <a:gd name="connsiteX21" fmla="*/ 32752 w 342359"/>
                <a:gd name="connsiteY21" fmla="*/ 63079 h 229886"/>
                <a:gd name="connsiteX22" fmla="*/ 23227 w 342359"/>
                <a:gd name="connsiteY22" fmla="*/ 72604 h 229886"/>
                <a:gd name="connsiteX23" fmla="*/ 39102 w 342359"/>
                <a:gd name="connsiteY23" fmla="*/ 113879 h 229886"/>
                <a:gd name="connsiteX24" fmla="*/ 29577 w 342359"/>
                <a:gd name="connsiteY24" fmla="*/ 117054 h 229886"/>
                <a:gd name="connsiteX25" fmla="*/ 26402 w 342359"/>
                <a:gd name="connsiteY25" fmla="*/ 158329 h 229886"/>
                <a:gd name="connsiteX26" fmla="*/ 35927 w 342359"/>
                <a:gd name="connsiteY26" fmla="*/ 161504 h 229886"/>
                <a:gd name="connsiteX27" fmla="*/ 48627 w 342359"/>
                <a:gd name="connsiteY27" fmla="*/ 174204 h 229886"/>
                <a:gd name="connsiteX28" fmla="*/ 54977 w 342359"/>
                <a:gd name="connsiteY28" fmla="*/ 183729 h 229886"/>
                <a:gd name="connsiteX29" fmla="*/ 58152 w 342359"/>
                <a:gd name="connsiteY29" fmla="*/ 215479 h 229886"/>
                <a:gd name="connsiteX30" fmla="*/ 61327 w 342359"/>
                <a:gd name="connsiteY30" fmla="*/ 228179 h 229886"/>
                <a:gd name="connsiteX31" fmla="*/ 70852 w 342359"/>
                <a:gd name="connsiteY31" fmla="*/ 221829 h 229886"/>
                <a:gd name="connsiteX32" fmla="*/ 131177 w 342359"/>
                <a:gd name="connsiteY32" fmla="*/ 218654 h 229886"/>
                <a:gd name="connsiteX33" fmla="*/ 134352 w 342359"/>
                <a:gd name="connsiteY33" fmla="*/ 209129 h 229886"/>
                <a:gd name="connsiteX34" fmla="*/ 156577 w 342359"/>
                <a:gd name="connsiteY34" fmla="*/ 202779 h 229886"/>
                <a:gd name="connsiteX35" fmla="*/ 178802 w 342359"/>
                <a:gd name="connsiteY35" fmla="*/ 199604 h 229886"/>
                <a:gd name="connsiteX36" fmla="*/ 181977 w 342359"/>
                <a:gd name="connsiteY36" fmla="*/ 218654 h 229886"/>
                <a:gd name="connsiteX37" fmla="*/ 210552 w 342359"/>
                <a:gd name="connsiteY37" fmla="*/ 215479 h 229886"/>
                <a:gd name="connsiteX38" fmla="*/ 216902 w 342359"/>
                <a:gd name="connsiteY38" fmla="*/ 205954 h 229886"/>
                <a:gd name="connsiteX39" fmla="*/ 242302 w 342359"/>
                <a:gd name="connsiteY39" fmla="*/ 196429 h 229886"/>
                <a:gd name="connsiteX40" fmla="*/ 245477 w 342359"/>
                <a:gd name="connsiteY40" fmla="*/ 180554 h 229886"/>
                <a:gd name="connsiteX41" fmla="*/ 289927 w 342359"/>
                <a:gd name="connsiteY41" fmla="*/ 171029 h 229886"/>
                <a:gd name="connsiteX42" fmla="*/ 299452 w 342359"/>
                <a:gd name="connsiteY42" fmla="*/ 164679 h 229886"/>
                <a:gd name="connsiteX43" fmla="*/ 308977 w 342359"/>
                <a:gd name="connsiteY43" fmla="*/ 145629 h 229886"/>
                <a:gd name="connsiteX44" fmla="*/ 318502 w 342359"/>
                <a:gd name="connsiteY44" fmla="*/ 142454 h 229886"/>
                <a:gd name="connsiteX45" fmla="*/ 324852 w 342359"/>
                <a:gd name="connsiteY45" fmla="*/ 132929 h 229886"/>
                <a:gd name="connsiteX46" fmla="*/ 321677 w 342359"/>
                <a:gd name="connsiteY46" fmla="*/ 123404 h 229886"/>
                <a:gd name="connsiteX47" fmla="*/ 324852 w 342359"/>
                <a:gd name="connsiteY47" fmla="*/ 107529 h 229886"/>
                <a:gd name="connsiteX48" fmla="*/ 331202 w 342359"/>
                <a:gd name="connsiteY48" fmla="*/ 98004 h 229886"/>
                <a:gd name="connsiteX49" fmla="*/ 334377 w 342359"/>
                <a:gd name="connsiteY49" fmla="*/ 88479 h 229886"/>
                <a:gd name="connsiteX50" fmla="*/ 331202 w 342359"/>
                <a:gd name="connsiteY50" fmla="*/ 56729 h 229886"/>
                <a:gd name="connsiteX51" fmla="*/ 321677 w 342359"/>
                <a:gd name="connsiteY51" fmla="*/ 50379 h 229886"/>
                <a:gd name="connsiteX52" fmla="*/ 321677 w 342359"/>
                <a:gd name="connsiteY52" fmla="*/ 28154 h 229886"/>
                <a:gd name="connsiteX53" fmla="*/ 328027 w 342359"/>
                <a:gd name="connsiteY53" fmla="*/ 31329 h 22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359" h="229886">
                  <a:moveTo>
                    <a:pt x="328027" y="31329"/>
                  </a:moveTo>
                  <a:cubicBezTo>
                    <a:pt x="327498" y="31329"/>
                    <a:pt x="321495" y="29651"/>
                    <a:pt x="318502" y="28154"/>
                  </a:cubicBezTo>
                  <a:cubicBezTo>
                    <a:pt x="310059" y="23932"/>
                    <a:pt x="309206" y="19516"/>
                    <a:pt x="299452" y="18629"/>
                  </a:cubicBezTo>
                  <a:cubicBezTo>
                    <a:pt x="279399" y="16806"/>
                    <a:pt x="259235" y="16512"/>
                    <a:pt x="239127" y="15454"/>
                  </a:cubicBezTo>
                  <a:cubicBezTo>
                    <a:pt x="238069" y="11221"/>
                    <a:pt x="240132" y="4008"/>
                    <a:pt x="235952" y="2754"/>
                  </a:cubicBezTo>
                  <a:cubicBezTo>
                    <a:pt x="226773" y="0"/>
                    <a:pt x="216469" y="2898"/>
                    <a:pt x="207377" y="5929"/>
                  </a:cubicBezTo>
                  <a:lnTo>
                    <a:pt x="216902" y="9104"/>
                  </a:lnTo>
                  <a:cubicBezTo>
                    <a:pt x="215844" y="22862"/>
                    <a:pt x="221135" y="38737"/>
                    <a:pt x="213727" y="50379"/>
                  </a:cubicBezTo>
                  <a:cubicBezTo>
                    <a:pt x="210133" y="56026"/>
                    <a:pt x="201027" y="46146"/>
                    <a:pt x="194677" y="44029"/>
                  </a:cubicBezTo>
                  <a:lnTo>
                    <a:pt x="175627" y="37679"/>
                  </a:lnTo>
                  <a:cubicBezTo>
                    <a:pt x="172452" y="36621"/>
                    <a:pt x="168887" y="36360"/>
                    <a:pt x="166102" y="34504"/>
                  </a:cubicBezTo>
                  <a:lnTo>
                    <a:pt x="156577" y="28154"/>
                  </a:lnTo>
                  <a:cubicBezTo>
                    <a:pt x="153402" y="29212"/>
                    <a:pt x="148908" y="28544"/>
                    <a:pt x="147052" y="31329"/>
                  </a:cubicBezTo>
                  <a:cubicBezTo>
                    <a:pt x="144059" y="35819"/>
                    <a:pt x="148194" y="43966"/>
                    <a:pt x="143877" y="47204"/>
                  </a:cubicBezTo>
                  <a:cubicBezTo>
                    <a:pt x="137890" y="51694"/>
                    <a:pt x="129060" y="49321"/>
                    <a:pt x="121652" y="50379"/>
                  </a:cubicBezTo>
                  <a:cubicBezTo>
                    <a:pt x="119535" y="53554"/>
                    <a:pt x="118282" y="57520"/>
                    <a:pt x="115302" y="59904"/>
                  </a:cubicBezTo>
                  <a:cubicBezTo>
                    <a:pt x="112689" y="61995"/>
                    <a:pt x="107633" y="60294"/>
                    <a:pt x="105777" y="63079"/>
                  </a:cubicBezTo>
                  <a:cubicBezTo>
                    <a:pt x="102784" y="67569"/>
                    <a:pt x="103660" y="73662"/>
                    <a:pt x="102602" y="78954"/>
                  </a:cubicBezTo>
                  <a:cubicBezTo>
                    <a:pt x="94135" y="77896"/>
                    <a:pt x="85434" y="78024"/>
                    <a:pt x="77202" y="75779"/>
                  </a:cubicBezTo>
                  <a:cubicBezTo>
                    <a:pt x="57821" y="70493"/>
                    <a:pt x="75085" y="70487"/>
                    <a:pt x="64502" y="59904"/>
                  </a:cubicBezTo>
                  <a:cubicBezTo>
                    <a:pt x="62135" y="57537"/>
                    <a:pt x="58152" y="57787"/>
                    <a:pt x="54977" y="56729"/>
                  </a:cubicBezTo>
                  <a:cubicBezTo>
                    <a:pt x="51988" y="57476"/>
                    <a:pt x="36479" y="61009"/>
                    <a:pt x="32752" y="63079"/>
                  </a:cubicBezTo>
                  <a:cubicBezTo>
                    <a:pt x="0" y="81275"/>
                    <a:pt x="11249" y="76597"/>
                    <a:pt x="23227" y="72604"/>
                  </a:cubicBezTo>
                  <a:cubicBezTo>
                    <a:pt x="43684" y="86242"/>
                    <a:pt x="51367" y="83217"/>
                    <a:pt x="39102" y="113879"/>
                  </a:cubicBezTo>
                  <a:cubicBezTo>
                    <a:pt x="37859" y="116986"/>
                    <a:pt x="32752" y="115996"/>
                    <a:pt x="29577" y="117054"/>
                  </a:cubicBezTo>
                  <a:cubicBezTo>
                    <a:pt x="19503" y="132166"/>
                    <a:pt x="16783" y="131878"/>
                    <a:pt x="26402" y="158329"/>
                  </a:cubicBezTo>
                  <a:cubicBezTo>
                    <a:pt x="27546" y="161474"/>
                    <a:pt x="32752" y="160446"/>
                    <a:pt x="35927" y="161504"/>
                  </a:cubicBezTo>
                  <a:cubicBezTo>
                    <a:pt x="42854" y="182286"/>
                    <a:pt x="33233" y="161889"/>
                    <a:pt x="48627" y="174204"/>
                  </a:cubicBezTo>
                  <a:cubicBezTo>
                    <a:pt x="51607" y="176588"/>
                    <a:pt x="52860" y="180554"/>
                    <a:pt x="54977" y="183729"/>
                  </a:cubicBezTo>
                  <a:cubicBezTo>
                    <a:pt x="56035" y="194312"/>
                    <a:pt x="56648" y="204950"/>
                    <a:pt x="58152" y="215479"/>
                  </a:cubicBezTo>
                  <a:cubicBezTo>
                    <a:pt x="58769" y="219799"/>
                    <a:pt x="57424" y="226228"/>
                    <a:pt x="61327" y="228179"/>
                  </a:cubicBezTo>
                  <a:cubicBezTo>
                    <a:pt x="64740" y="229886"/>
                    <a:pt x="67071" y="222345"/>
                    <a:pt x="70852" y="221829"/>
                  </a:cubicBezTo>
                  <a:cubicBezTo>
                    <a:pt x="90804" y="219108"/>
                    <a:pt x="111069" y="219712"/>
                    <a:pt x="131177" y="218654"/>
                  </a:cubicBezTo>
                  <a:cubicBezTo>
                    <a:pt x="132235" y="215479"/>
                    <a:pt x="131985" y="211496"/>
                    <a:pt x="134352" y="209129"/>
                  </a:cubicBezTo>
                  <a:cubicBezTo>
                    <a:pt x="135870" y="207611"/>
                    <a:pt x="156467" y="202806"/>
                    <a:pt x="156577" y="202779"/>
                  </a:cubicBezTo>
                  <a:cubicBezTo>
                    <a:pt x="161752" y="199329"/>
                    <a:pt x="171527" y="189419"/>
                    <a:pt x="178802" y="199604"/>
                  </a:cubicBezTo>
                  <a:cubicBezTo>
                    <a:pt x="182544" y="204842"/>
                    <a:pt x="180919" y="212304"/>
                    <a:pt x="181977" y="218654"/>
                  </a:cubicBezTo>
                  <a:cubicBezTo>
                    <a:pt x="191502" y="217596"/>
                    <a:pt x="201545" y="218754"/>
                    <a:pt x="210552" y="215479"/>
                  </a:cubicBezTo>
                  <a:cubicBezTo>
                    <a:pt x="214138" y="214175"/>
                    <a:pt x="214204" y="208652"/>
                    <a:pt x="216902" y="205954"/>
                  </a:cubicBezTo>
                  <a:cubicBezTo>
                    <a:pt x="225077" y="197779"/>
                    <a:pt x="230944" y="198701"/>
                    <a:pt x="242302" y="196429"/>
                  </a:cubicBezTo>
                  <a:cubicBezTo>
                    <a:pt x="243360" y="191137"/>
                    <a:pt x="242800" y="185239"/>
                    <a:pt x="245477" y="180554"/>
                  </a:cubicBezTo>
                  <a:cubicBezTo>
                    <a:pt x="252158" y="168863"/>
                    <a:pt x="289711" y="171049"/>
                    <a:pt x="289927" y="171029"/>
                  </a:cubicBezTo>
                  <a:cubicBezTo>
                    <a:pt x="293102" y="168912"/>
                    <a:pt x="297068" y="167659"/>
                    <a:pt x="299452" y="164679"/>
                  </a:cubicBezTo>
                  <a:cubicBezTo>
                    <a:pt x="309677" y="151897"/>
                    <a:pt x="294108" y="157524"/>
                    <a:pt x="308977" y="145629"/>
                  </a:cubicBezTo>
                  <a:cubicBezTo>
                    <a:pt x="311590" y="143538"/>
                    <a:pt x="315327" y="143512"/>
                    <a:pt x="318502" y="142454"/>
                  </a:cubicBezTo>
                  <a:cubicBezTo>
                    <a:pt x="320619" y="139279"/>
                    <a:pt x="324225" y="136693"/>
                    <a:pt x="324852" y="132929"/>
                  </a:cubicBezTo>
                  <a:cubicBezTo>
                    <a:pt x="325402" y="129628"/>
                    <a:pt x="321677" y="126751"/>
                    <a:pt x="321677" y="123404"/>
                  </a:cubicBezTo>
                  <a:cubicBezTo>
                    <a:pt x="321677" y="118008"/>
                    <a:pt x="322957" y="112582"/>
                    <a:pt x="324852" y="107529"/>
                  </a:cubicBezTo>
                  <a:cubicBezTo>
                    <a:pt x="326192" y="103956"/>
                    <a:pt x="329495" y="101417"/>
                    <a:pt x="331202" y="98004"/>
                  </a:cubicBezTo>
                  <a:cubicBezTo>
                    <a:pt x="332699" y="95011"/>
                    <a:pt x="333319" y="91654"/>
                    <a:pt x="334377" y="88479"/>
                  </a:cubicBezTo>
                  <a:cubicBezTo>
                    <a:pt x="336804" y="71487"/>
                    <a:pt x="342359" y="67886"/>
                    <a:pt x="331202" y="56729"/>
                  </a:cubicBezTo>
                  <a:cubicBezTo>
                    <a:pt x="328504" y="54031"/>
                    <a:pt x="324852" y="52496"/>
                    <a:pt x="321677" y="50379"/>
                  </a:cubicBezTo>
                  <a:cubicBezTo>
                    <a:pt x="318651" y="41301"/>
                    <a:pt x="315697" y="38121"/>
                    <a:pt x="321677" y="28154"/>
                  </a:cubicBezTo>
                  <a:cubicBezTo>
                    <a:pt x="322895" y="26125"/>
                    <a:pt x="328556" y="31329"/>
                    <a:pt x="328027" y="31329"/>
                  </a:cubicBezTo>
                  <a:close/>
                </a:path>
              </a:pathLst>
            </a:custGeom>
            <a:solidFill>
              <a:srgbClr val="92D050">
                <a:alpha val="61000"/>
              </a:srgbClr>
            </a:solidFill>
            <a:ln w="38100">
              <a:solidFill>
                <a:srgbClr val="92D05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5884752" y="4461536"/>
              <a:ext cx="58848" cy="101924"/>
            </a:xfrm>
            <a:custGeom>
              <a:avLst/>
              <a:gdLst>
                <a:gd name="connsiteX0" fmla="*/ 45268 w 58848"/>
                <a:gd name="connsiteY0" fmla="*/ 42419 h 101924"/>
                <a:gd name="connsiteX1" fmla="*/ 45268 w 58848"/>
                <a:gd name="connsiteY1" fmla="*/ 15259 h 101924"/>
                <a:gd name="connsiteX2" fmla="*/ 58848 w 58848"/>
                <a:gd name="connsiteY2" fmla="*/ 10732 h 101924"/>
                <a:gd name="connsiteX3" fmla="*/ 45268 w 58848"/>
                <a:gd name="connsiteY3" fmla="*/ 1679 h 101924"/>
                <a:gd name="connsiteX4" fmla="*/ 22634 w 58848"/>
                <a:gd name="connsiteY4" fmla="*/ 15259 h 101924"/>
                <a:gd name="connsiteX5" fmla="*/ 22634 w 58848"/>
                <a:gd name="connsiteY5" fmla="*/ 69580 h 101924"/>
                <a:gd name="connsiteX6" fmla="*/ 0 w 58848"/>
                <a:gd name="connsiteY6" fmla="*/ 92213 h 101924"/>
                <a:gd name="connsiteX7" fmla="*/ 36214 w 58848"/>
                <a:gd name="connsiteY7" fmla="*/ 92213 h 101924"/>
                <a:gd name="connsiteX8" fmla="*/ 40741 w 58848"/>
                <a:gd name="connsiteY8" fmla="*/ 78633 h 101924"/>
                <a:gd name="connsiteX9" fmla="*/ 45268 w 58848"/>
                <a:gd name="connsiteY9" fmla="*/ 33366 h 101924"/>
                <a:gd name="connsiteX10" fmla="*/ 45268 w 58848"/>
                <a:gd name="connsiteY10" fmla="*/ 42419 h 10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8" h="101924">
                  <a:moveTo>
                    <a:pt x="45268" y="42419"/>
                  </a:moveTo>
                  <a:cubicBezTo>
                    <a:pt x="45268" y="39401"/>
                    <a:pt x="36214" y="24313"/>
                    <a:pt x="45268" y="15259"/>
                  </a:cubicBezTo>
                  <a:cubicBezTo>
                    <a:pt x="48642" y="11885"/>
                    <a:pt x="54321" y="12241"/>
                    <a:pt x="58848" y="10732"/>
                  </a:cubicBezTo>
                  <a:cubicBezTo>
                    <a:pt x="54321" y="7714"/>
                    <a:pt x="50634" y="2573"/>
                    <a:pt x="45268" y="1679"/>
                  </a:cubicBezTo>
                  <a:cubicBezTo>
                    <a:pt x="35194" y="0"/>
                    <a:pt x="28304" y="9589"/>
                    <a:pt x="22634" y="15259"/>
                  </a:cubicBezTo>
                  <a:cubicBezTo>
                    <a:pt x="23601" y="23965"/>
                    <a:pt x="32909" y="55880"/>
                    <a:pt x="22634" y="69580"/>
                  </a:cubicBezTo>
                  <a:cubicBezTo>
                    <a:pt x="16232" y="78115"/>
                    <a:pt x="0" y="92213"/>
                    <a:pt x="0" y="92213"/>
                  </a:cubicBezTo>
                  <a:cubicBezTo>
                    <a:pt x="12975" y="96538"/>
                    <a:pt x="21647" y="101924"/>
                    <a:pt x="36214" y="92213"/>
                  </a:cubicBezTo>
                  <a:cubicBezTo>
                    <a:pt x="40184" y="89566"/>
                    <a:pt x="39232" y="83160"/>
                    <a:pt x="40741" y="78633"/>
                  </a:cubicBezTo>
                  <a:cubicBezTo>
                    <a:pt x="42250" y="63544"/>
                    <a:pt x="42962" y="48354"/>
                    <a:pt x="45268" y="33366"/>
                  </a:cubicBezTo>
                  <a:cubicBezTo>
                    <a:pt x="45994" y="28650"/>
                    <a:pt x="45268" y="45437"/>
                    <a:pt x="45268" y="42419"/>
                  </a:cubicBezTo>
                  <a:close/>
                </a:path>
              </a:pathLst>
            </a:custGeom>
            <a:solidFill>
              <a:srgbClr val="C00000">
                <a:alpha val="0"/>
              </a:srgbClr>
            </a:solidFill>
            <a:ln>
              <a:solidFill>
                <a:srgbClr val="C00000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4499992" y="3776995"/>
              <a:ext cx="288032" cy="216024"/>
            </a:xfrm>
            <a:prstGeom prst="rect">
              <a:avLst/>
            </a:prstGeom>
            <a:solidFill>
              <a:srgbClr val="B7DD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76" name="TextovéPole 20"/>
            <p:cNvSpPr txBox="1"/>
            <p:nvPr/>
          </p:nvSpPr>
          <p:spPr>
            <a:xfrm>
              <a:off x="4427984" y="3746798"/>
              <a:ext cx="648072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Tábor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3347864" y="2192819"/>
              <a:ext cx="504056" cy="144016"/>
            </a:xfrm>
            <a:prstGeom prst="rect">
              <a:avLst/>
            </a:prstGeom>
            <a:solidFill>
              <a:srgbClr val="FFF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5545748" y="2828506"/>
              <a:ext cx="395753" cy="112675"/>
            </a:xfrm>
            <a:custGeom>
              <a:avLst/>
              <a:gdLst>
                <a:gd name="connsiteX0" fmla="*/ 361016 w 395753"/>
                <a:gd name="connsiteY0" fmla="*/ 21669 h 112675"/>
                <a:gd name="connsiteX1" fmla="*/ 252675 w 395753"/>
                <a:gd name="connsiteY1" fmla="*/ 17335 h 112675"/>
                <a:gd name="connsiteX2" fmla="*/ 248341 w 395753"/>
                <a:gd name="connsiteY2" fmla="*/ 4334 h 112675"/>
                <a:gd name="connsiteX3" fmla="*/ 235340 w 395753"/>
                <a:gd name="connsiteY3" fmla="*/ 0 h 112675"/>
                <a:gd name="connsiteX4" fmla="*/ 92330 w 395753"/>
                <a:gd name="connsiteY4" fmla="*/ 4334 h 112675"/>
                <a:gd name="connsiteX5" fmla="*/ 79329 w 395753"/>
                <a:gd name="connsiteY5" fmla="*/ 8668 h 112675"/>
                <a:gd name="connsiteX6" fmla="*/ 40326 w 395753"/>
                <a:gd name="connsiteY6" fmla="*/ 17335 h 112675"/>
                <a:gd name="connsiteX7" fmla="*/ 27325 w 395753"/>
                <a:gd name="connsiteY7" fmla="*/ 30336 h 112675"/>
                <a:gd name="connsiteX8" fmla="*/ 9990 w 395753"/>
                <a:gd name="connsiteY8" fmla="*/ 52004 h 112675"/>
                <a:gd name="connsiteX9" fmla="*/ 14324 w 395753"/>
                <a:gd name="connsiteY9" fmla="*/ 86673 h 112675"/>
                <a:gd name="connsiteX10" fmla="*/ 18658 w 395753"/>
                <a:gd name="connsiteY10" fmla="*/ 99674 h 112675"/>
                <a:gd name="connsiteX11" fmla="*/ 83662 w 395753"/>
                <a:gd name="connsiteY11" fmla="*/ 104008 h 112675"/>
                <a:gd name="connsiteX12" fmla="*/ 144334 w 395753"/>
                <a:gd name="connsiteY12" fmla="*/ 112675 h 112675"/>
                <a:gd name="connsiteX13" fmla="*/ 395685 w 395753"/>
                <a:gd name="connsiteY13" fmla="*/ 108342 h 112675"/>
                <a:gd name="connsiteX14" fmla="*/ 391352 w 395753"/>
                <a:gd name="connsiteY14" fmla="*/ 95341 h 112675"/>
                <a:gd name="connsiteX15" fmla="*/ 382684 w 395753"/>
                <a:gd name="connsiteY15" fmla="*/ 86673 h 112675"/>
                <a:gd name="connsiteX16" fmla="*/ 365350 w 395753"/>
                <a:gd name="connsiteY16" fmla="*/ 34670 h 112675"/>
                <a:gd name="connsiteX17" fmla="*/ 361016 w 395753"/>
                <a:gd name="connsiteY17" fmla="*/ 21669 h 11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753" h="112675">
                  <a:moveTo>
                    <a:pt x="361016" y="21669"/>
                  </a:moveTo>
                  <a:cubicBezTo>
                    <a:pt x="342237" y="18780"/>
                    <a:pt x="288397" y="22831"/>
                    <a:pt x="252675" y="17335"/>
                  </a:cubicBezTo>
                  <a:cubicBezTo>
                    <a:pt x="248160" y="16640"/>
                    <a:pt x="251571" y="7564"/>
                    <a:pt x="248341" y="4334"/>
                  </a:cubicBezTo>
                  <a:cubicBezTo>
                    <a:pt x="245111" y="1104"/>
                    <a:pt x="239674" y="1445"/>
                    <a:pt x="235340" y="0"/>
                  </a:cubicBezTo>
                  <a:cubicBezTo>
                    <a:pt x="187670" y="1445"/>
                    <a:pt x="139948" y="1688"/>
                    <a:pt x="92330" y="4334"/>
                  </a:cubicBezTo>
                  <a:cubicBezTo>
                    <a:pt x="87769" y="4587"/>
                    <a:pt x="83721" y="7413"/>
                    <a:pt x="79329" y="8668"/>
                  </a:cubicBezTo>
                  <a:cubicBezTo>
                    <a:pt x="65061" y="12744"/>
                    <a:pt x="55205" y="14359"/>
                    <a:pt x="40326" y="17335"/>
                  </a:cubicBezTo>
                  <a:cubicBezTo>
                    <a:pt x="35992" y="21669"/>
                    <a:pt x="31248" y="25628"/>
                    <a:pt x="27325" y="30336"/>
                  </a:cubicBezTo>
                  <a:cubicBezTo>
                    <a:pt x="0" y="63126"/>
                    <a:pt x="35200" y="26797"/>
                    <a:pt x="9990" y="52004"/>
                  </a:cubicBezTo>
                  <a:cubicBezTo>
                    <a:pt x="11435" y="63560"/>
                    <a:pt x="12240" y="75215"/>
                    <a:pt x="14324" y="86673"/>
                  </a:cubicBezTo>
                  <a:cubicBezTo>
                    <a:pt x="15141" y="91167"/>
                    <a:pt x="14226" y="98566"/>
                    <a:pt x="18658" y="99674"/>
                  </a:cubicBezTo>
                  <a:cubicBezTo>
                    <a:pt x="39726" y="104941"/>
                    <a:pt x="61994" y="102563"/>
                    <a:pt x="83662" y="104008"/>
                  </a:cubicBezTo>
                  <a:cubicBezTo>
                    <a:pt x="106998" y="109842"/>
                    <a:pt x="114771" y="112675"/>
                    <a:pt x="144334" y="112675"/>
                  </a:cubicBezTo>
                  <a:cubicBezTo>
                    <a:pt x="228130" y="112675"/>
                    <a:pt x="311901" y="109786"/>
                    <a:pt x="395685" y="108342"/>
                  </a:cubicBezTo>
                  <a:cubicBezTo>
                    <a:pt x="394241" y="104008"/>
                    <a:pt x="393702" y="99258"/>
                    <a:pt x="391352" y="95341"/>
                  </a:cubicBezTo>
                  <a:cubicBezTo>
                    <a:pt x="389250" y="91837"/>
                    <a:pt x="383603" y="90654"/>
                    <a:pt x="382684" y="86673"/>
                  </a:cubicBezTo>
                  <a:cubicBezTo>
                    <a:pt x="370025" y="31817"/>
                    <a:pt x="395753" y="44803"/>
                    <a:pt x="365350" y="34670"/>
                  </a:cubicBezTo>
                  <a:cubicBezTo>
                    <a:pt x="354639" y="23959"/>
                    <a:pt x="379795" y="24558"/>
                    <a:pt x="361016" y="21669"/>
                  </a:cubicBezTo>
                  <a:close/>
                </a:path>
              </a:pathLst>
            </a:custGeom>
            <a:solidFill>
              <a:srgbClr val="FFF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79" name="Volný tvar 78"/>
            <p:cNvSpPr/>
            <p:nvPr/>
          </p:nvSpPr>
          <p:spPr>
            <a:xfrm>
              <a:off x="2467646" y="1328723"/>
              <a:ext cx="592186" cy="200123"/>
            </a:xfrm>
            <a:custGeom>
              <a:avLst/>
              <a:gdLst>
                <a:gd name="connsiteX0" fmla="*/ 438239 w 477811"/>
                <a:gd name="connsiteY0" fmla="*/ 19544 h 161659"/>
                <a:gd name="connsiteX1" fmla="*/ 297993 w 477811"/>
                <a:gd name="connsiteY1" fmla="*/ 13934 h 161659"/>
                <a:gd name="connsiteX2" fmla="*/ 281164 w 477811"/>
                <a:gd name="connsiteY2" fmla="*/ 8324 h 161659"/>
                <a:gd name="connsiteX3" fmla="*/ 174577 w 477811"/>
                <a:gd name="connsiteY3" fmla="*/ 13934 h 161659"/>
                <a:gd name="connsiteX4" fmla="*/ 163358 w 477811"/>
                <a:gd name="connsiteY4" fmla="*/ 126130 h 161659"/>
                <a:gd name="connsiteX5" fmla="*/ 432629 w 477811"/>
                <a:gd name="connsiteY5" fmla="*/ 120520 h 161659"/>
                <a:gd name="connsiteX6" fmla="*/ 404580 w 477811"/>
                <a:gd name="connsiteY6" fmla="*/ 98081 h 161659"/>
                <a:gd name="connsiteX7" fmla="*/ 359701 w 477811"/>
                <a:gd name="connsiteY7" fmla="*/ 75642 h 161659"/>
                <a:gd name="connsiteX8" fmla="*/ 326042 w 477811"/>
                <a:gd name="connsiteY8" fmla="*/ 58812 h 161659"/>
                <a:gd name="connsiteX9" fmla="*/ 309213 w 477811"/>
                <a:gd name="connsiteY9" fmla="*/ 47593 h 161659"/>
                <a:gd name="connsiteX10" fmla="*/ 253115 w 477811"/>
                <a:gd name="connsiteY10" fmla="*/ 30763 h 161659"/>
                <a:gd name="connsiteX11" fmla="*/ 275554 w 477811"/>
                <a:gd name="connsiteY11" fmla="*/ 19544 h 161659"/>
                <a:gd name="connsiteX12" fmla="*/ 320433 w 477811"/>
                <a:gd name="connsiteY12" fmla="*/ 58812 h 161659"/>
                <a:gd name="connsiteX13" fmla="*/ 359701 w 477811"/>
                <a:gd name="connsiteY13" fmla="*/ 81252 h 161659"/>
                <a:gd name="connsiteX14" fmla="*/ 365311 w 477811"/>
                <a:gd name="connsiteY14" fmla="*/ 98081 h 161659"/>
                <a:gd name="connsiteX15" fmla="*/ 370921 w 477811"/>
                <a:gd name="connsiteY15" fmla="*/ 131740 h 161659"/>
                <a:gd name="connsiteX16" fmla="*/ 387750 w 477811"/>
                <a:gd name="connsiteY16" fmla="*/ 137350 h 161659"/>
                <a:gd name="connsiteX17" fmla="*/ 421409 w 477811"/>
                <a:gd name="connsiteY17" fmla="*/ 142960 h 161659"/>
                <a:gd name="connsiteX18" fmla="*/ 438239 w 477811"/>
                <a:gd name="connsiteY18" fmla="*/ 159789 h 161659"/>
                <a:gd name="connsiteX19" fmla="*/ 455068 w 477811"/>
                <a:gd name="connsiteY19" fmla="*/ 154179 h 161659"/>
                <a:gd name="connsiteX20" fmla="*/ 466288 w 477811"/>
                <a:gd name="connsiteY20" fmla="*/ 131740 h 161659"/>
                <a:gd name="connsiteX21" fmla="*/ 477507 w 477811"/>
                <a:gd name="connsiteY21" fmla="*/ 114910 h 161659"/>
                <a:gd name="connsiteX22" fmla="*/ 471898 w 477811"/>
                <a:gd name="connsiteY22" fmla="*/ 75642 h 161659"/>
                <a:gd name="connsiteX23" fmla="*/ 455068 w 477811"/>
                <a:gd name="connsiteY23" fmla="*/ 70032 h 161659"/>
                <a:gd name="connsiteX24" fmla="*/ 432629 w 477811"/>
                <a:gd name="connsiteY24" fmla="*/ 19544 h 161659"/>
                <a:gd name="connsiteX25" fmla="*/ 438239 w 477811"/>
                <a:gd name="connsiteY25" fmla="*/ 19544 h 16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7811" h="161659">
                  <a:moveTo>
                    <a:pt x="438239" y="19544"/>
                  </a:moveTo>
                  <a:cubicBezTo>
                    <a:pt x="415800" y="18609"/>
                    <a:pt x="344660" y="17267"/>
                    <a:pt x="297993" y="13934"/>
                  </a:cubicBezTo>
                  <a:cubicBezTo>
                    <a:pt x="292095" y="13513"/>
                    <a:pt x="287077" y="8324"/>
                    <a:pt x="281164" y="8324"/>
                  </a:cubicBezTo>
                  <a:cubicBezTo>
                    <a:pt x="245586" y="8324"/>
                    <a:pt x="210106" y="12064"/>
                    <a:pt x="174577" y="13934"/>
                  </a:cubicBezTo>
                  <a:cubicBezTo>
                    <a:pt x="150163" y="22073"/>
                    <a:pt x="0" y="66121"/>
                    <a:pt x="163358" y="126130"/>
                  </a:cubicBezTo>
                  <a:cubicBezTo>
                    <a:pt x="247629" y="157086"/>
                    <a:pt x="342872" y="122390"/>
                    <a:pt x="432629" y="120520"/>
                  </a:cubicBezTo>
                  <a:cubicBezTo>
                    <a:pt x="407536" y="82883"/>
                    <a:pt x="437095" y="119757"/>
                    <a:pt x="404580" y="98081"/>
                  </a:cubicBezTo>
                  <a:cubicBezTo>
                    <a:pt x="364172" y="71143"/>
                    <a:pt x="415763" y="86855"/>
                    <a:pt x="359701" y="75642"/>
                  </a:cubicBezTo>
                  <a:cubicBezTo>
                    <a:pt x="311482" y="43494"/>
                    <a:pt x="372485" y="82033"/>
                    <a:pt x="326042" y="58812"/>
                  </a:cubicBezTo>
                  <a:cubicBezTo>
                    <a:pt x="320012" y="55797"/>
                    <a:pt x="315374" y="50331"/>
                    <a:pt x="309213" y="47593"/>
                  </a:cubicBezTo>
                  <a:cubicBezTo>
                    <a:pt x="291652" y="39788"/>
                    <a:pt x="271765" y="35426"/>
                    <a:pt x="253115" y="30763"/>
                  </a:cubicBezTo>
                  <a:cubicBezTo>
                    <a:pt x="240654" y="12072"/>
                    <a:pt x="226694" y="0"/>
                    <a:pt x="275554" y="19544"/>
                  </a:cubicBezTo>
                  <a:cubicBezTo>
                    <a:pt x="290441" y="25499"/>
                    <a:pt x="309500" y="49246"/>
                    <a:pt x="320433" y="58812"/>
                  </a:cubicBezTo>
                  <a:cubicBezTo>
                    <a:pt x="341334" y="77100"/>
                    <a:pt x="337966" y="74007"/>
                    <a:pt x="359701" y="81252"/>
                  </a:cubicBezTo>
                  <a:cubicBezTo>
                    <a:pt x="361571" y="86862"/>
                    <a:pt x="364028" y="92309"/>
                    <a:pt x="365311" y="98081"/>
                  </a:cubicBezTo>
                  <a:cubicBezTo>
                    <a:pt x="367779" y="109185"/>
                    <a:pt x="365278" y="121864"/>
                    <a:pt x="370921" y="131740"/>
                  </a:cubicBezTo>
                  <a:cubicBezTo>
                    <a:pt x="373855" y="136874"/>
                    <a:pt x="381978" y="136067"/>
                    <a:pt x="387750" y="137350"/>
                  </a:cubicBezTo>
                  <a:cubicBezTo>
                    <a:pt x="398854" y="139818"/>
                    <a:pt x="410189" y="141090"/>
                    <a:pt x="421409" y="142960"/>
                  </a:cubicBezTo>
                  <a:cubicBezTo>
                    <a:pt x="427019" y="148570"/>
                    <a:pt x="430713" y="157280"/>
                    <a:pt x="438239" y="159789"/>
                  </a:cubicBezTo>
                  <a:cubicBezTo>
                    <a:pt x="443849" y="161659"/>
                    <a:pt x="450887" y="158360"/>
                    <a:pt x="455068" y="154179"/>
                  </a:cubicBezTo>
                  <a:cubicBezTo>
                    <a:pt x="460981" y="148266"/>
                    <a:pt x="462139" y="139001"/>
                    <a:pt x="466288" y="131740"/>
                  </a:cubicBezTo>
                  <a:cubicBezTo>
                    <a:pt x="469633" y="125886"/>
                    <a:pt x="473767" y="120520"/>
                    <a:pt x="477507" y="114910"/>
                  </a:cubicBezTo>
                  <a:cubicBezTo>
                    <a:pt x="475637" y="101821"/>
                    <a:pt x="477811" y="87468"/>
                    <a:pt x="471898" y="75642"/>
                  </a:cubicBezTo>
                  <a:cubicBezTo>
                    <a:pt x="469253" y="70353"/>
                    <a:pt x="457713" y="75321"/>
                    <a:pt x="455068" y="70032"/>
                  </a:cubicBezTo>
                  <a:cubicBezTo>
                    <a:pt x="432692" y="25280"/>
                    <a:pt x="468523" y="37490"/>
                    <a:pt x="432629" y="19544"/>
                  </a:cubicBezTo>
                  <a:cubicBezTo>
                    <a:pt x="430956" y="18708"/>
                    <a:pt x="460678" y="20479"/>
                    <a:pt x="438239" y="19544"/>
                  </a:cubicBez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0" name="Volný tvar 79"/>
            <p:cNvSpPr/>
            <p:nvPr/>
          </p:nvSpPr>
          <p:spPr>
            <a:xfrm>
              <a:off x="1508142" y="1812936"/>
              <a:ext cx="722592" cy="120000"/>
            </a:xfrm>
            <a:custGeom>
              <a:avLst/>
              <a:gdLst>
                <a:gd name="connsiteX0" fmla="*/ 722592 w 722592"/>
                <a:gd name="connsiteY0" fmla="*/ 40642 h 120000"/>
                <a:gd name="connsiteX1" fmla="*/ 702495 w 722592"/>
                <a:gd name="connsiteY1" fmla="*/ 30594 h 120000"/>
                <a:gd name="connsiteX2" fmla="*/ 617084 w 722592"/>
                <a:gd name="connsiteY2" fmla="*/ 5473 h 120000"/>
                <a:gd name="connsiteX3" fmla="*/ 602012 w 722592"/>
                <a:gd name="connsiteY3" fmla="*/ 449 h 120000"/>
                <a:gd name="connsiteX4" fmla="*/ 64425 w 722592"/>
                <a:gd name="connsiteY4" fmla="*/ 15521 h 120000"/>
                <a:gd name="connsiteX5" fmla="*/ 49353 w 722592"/>
                <a:gd name="connsiteY5" fmla="*/ 25570 h 120000"/>
                <a:gd name="connsiteX6" fmla="*/ 9159 w 722592"/>
                <a:gd name="connsiteY6" fmla="*/ 55715 h 120000"/>
                <a:gd name="connsiteX7" fmla="*/ 4135 w 722592"/>
                <a:gd name="connsiteY7" fmla="*/ 70787 h 120000"/>
                <a:gd name="connsiteX8" fmla="*/ 34280 w 722592"/>
                <a:gd name="connsiteY8" fmla="*/ 75811 h 120000"/>
                <a:gd name="connsiteX9" fmla="*/ 54377 w 722592"/>
                <a:gd name="connsiteY9" fmla="*/ 80836 h 120000"/>
                <a:gd name="connsiteX10" fmla="*/ 84522 w 722592"/>
                <a:gd name="connsiteY10" fmla="*/ 90884 h 120000"/>
                <a:gd name="connsiteX11" fmla="*/ 164909 w 722592"/>
                <a:gd name="connsiteY11" fmla="*/ 95908 h 120000"/>
                <a:gd name="connsiteX12" fmla="*/ 215150 w 722592"/>
                <a:gd name="connsiteY12" fmla="*/ 100932 h 120000"/>
                <a:gd name="connsiteX13" fmla="*/ 330706 w 722592"/>
                <a:gd name="connsiteY13" fmla="*/ 116005 h 120000"/>
                <a:gd name="connsiteX14" fmla="*/ 662302 w 722592"/>
                <a:gd name="connsiteY14" fmla="*/ 110981 h 120000"/>
                <a:gd name="connsiteX15" fmla="*/ 672350 w 722592"/>
                <a:gd name="connsiteY15" fmla="*/ 100932 h 120000"/>
                <a:gd name="connsiteX16" fmla="*/ 712544 w 722592"/>
                <a:gd name="connsiteY16" fmla="*/ 70787 h 120000"/>
                <a:gd name="connsiteX17" fmla="*/ 722592 w 722592"/>
                <a:gd name="connsiteY17" fmla="*/ 55715 h 120000"/>
                <a:gd name="connsiteX18" fmla="*/ 722592 w 722592"/>
                <a:gd name="connsiteY18" fmla="*/ 40642 h 1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2592" h="120000">
                  <a:moveTo>
                    <a:pt x="722592" y="40642"/>
                  </a:moveTo>
                  <a:cubicBezTo>
                    <a:pt x="715893" y="37293"/>
                    <a:pt x="709600" y="32962"/>
                    <a:pt x="702495" y="30594"/>
                  </a:cubicBezTo>
                  <a:cubicBezTo>
                    <a:pt x="674342" y="21210"/>
                    <a:pt x="645509" y="14000"/>
                    <a:pt x="617084" y="5473"/>
                  </a:cubicBezTo>
                  <a:cubicBezTo>
                    <a:pt x="612012" y="3951"/>
                    <a:pt x="607036" y="2124"/>
                    <a:pt x="602012" y="449"/>
                  </a:cubicBezTo>
                  <a:cubicBezTo>
                    <a:pt x="510249" y="1689"/>
                    <a:pt x="204111" y="0"/>
                    <a:pt x="64425" y="15521"/>
                  </a:cubicBezTo>
                  <a:cubicBezTo>
                    <a:pt x="58424" y="16188"/>
                    <a:pt x="53897" y="21594"/>
                    <a:pt x="49353" y="25570"/>
                  </a:cubicBezTo>
                  <a:cubicBezTo>
                    <a:pt x="13828" y="56655"/>
                    <a:pt x="38445" y="45954"/>
                    <a:pt x="9159" y="55715"/>
                  </a:cubicBezTo>
                  <a:cubicBezTo>
                    <a:pt x="7484" y="60739"/>
                    <a:pt x="0" y="67479"/>
                    <a:pt x="4135" y="70787"/>
                  </a:cubicBezTo>
                  <a:cubicBezTo>
                    <a:pt x="12090" y="77151"/>
                    <a:pt x="24291" y="73813"/>
                    <a:pt x="34280" y="75811"/>
                  </a:cubicBezTo>
                  <a:cubicBezTo>
                    <a:pt x="41051" y="77165"/>
                    <a:pt x="47763" y="78852"/>
                    <a:pt x="54377" y="80836"/>
                  </a:cubicBezTo>
                  <a:cubicBezTo>
                    <a:pt x="64522" y="83880"/>
                    <a:pt x="73951" y="90223"/>
                    <a:pt x="84522" y="90884"/>
                  </a:cubicBezTo>
                  <a:lnTo>
                    <a:pt x="164909" y="95908"/>
                  </a:lnTo>
                  <a:cubicBezTo>
                    <a:pt x="181690" y="97199"/>
                    <a:pt x="198403" y="99257"/>
                    <a:pt x="215150" y="100932"/>
                  </a:cubicBezTo>
                  <a:cubicBezTo>
                    <a:pt x="272351" y="120000"/>
                    <a:pt x="234721" y="110359"/>
                    <a:pt x="330706" y="116005"/>
                  </a:cubicBezTo>
                  <a:cubicBezTo>
                    <a:pt x="441238" y="114330"/>
                    <a:pt x="551865" y="115853"/>
                    <a:pt x="662302" y="110981"/>
                  </a:cubicBezTo>
                  <a:cubicBezTo>
                    <a:pt x="667034" y="110772"/>
                    <a:pt x="668560" y="103774"/>
                    <a:pt x="672350" y="100932"/>
                  </a:cubicBezTo>
                  <a:cubicBezTo>
                    <a:pt x="688426" y="88875"/>
                    <a:pt x="701020" y="85191"/>
                    <a:pt x="712544" y="70787"/>
                  </a:cubicBezTo>
                  <a:cubicBezTo>
                    <a:pt x="716316" y="66072"/>
                    <a:pt x="719243" y="60739"/>
                    <a:pt x="722592" y="55715"/>
                  </a:cubicBezTo>
                  <a:lnTo>
                    <a:pt x="722592" y="40642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>
              <a:off x="2267745" y="3514084"/>
              <a:ext cx="307984" cy="183556"/>
            </a:xfrm>
            <a:custGeom>
              <a:avLst/>
              <a:gdLst>
                <a:gd name="connsiteX0" fmla="*/ 235662 w 274181"/>
                <a:gd name="connsiteY0" fmla="*/ 67811 h 183556"/>
                <a:gd name="connsiteX1" fmla="*/ 9574 w 274181"/>
                <a:gd name="connsiteY1" fmla="*/ 102980 h 183556"/>
                <a:gd name="connsiteX2" fmla="*/ 4550 w 274181"/>
                <a:gd name="connsiteY2" fmla="*/ 118052 h 183556"/>
                <a:gd name="connsiteX3" fmla="*/ 9574 w 274181"/>
                <a:gd name="connsiteY3" fmla="*/ 148198 h 183556"/>
                <a:gd name="connsiteX4" fmla="*/ 115082 w 274181"/>
                <a:gd name="connsiteY4" fmla="*/ 158246 h 183556"/>
                <a:gd name="connsiteX5" fmla="*/ 130154 w 274181"/>
                <a:gd name="connsiteY5" fmla="*/ 163270 h 183556"/>
                <a:gd name="connsiteX6" fmla="*/ 240686 w 274181"/>
                <a:gd name="connsiteY6" fmla="*/ 163270 h 183556"/>
                <a:gd name="connsiteX7" fmla="*/ 235662 w 274181"/>
                <a:gd name="connsiteY7" fmla="*/ 67811 h 1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181" h="183556">
                  <a:moveTo>
                    <a:pt x="235662" y="67811"/>
                  </a:moveTo>
                  <a:cubicBezTo>
                    <a:pt x="197143" y="57763"/>
                    <a:pt x="32458" y="0"/>
                    <a:pt x="9574" y="102980"/>
                  </a:cubicBezTo>
                  <a:cubicBezTo>
                    <a:pt x="8425" y="108150"/>
                    <a:pt x="6225" y="113028"/>
                    <a:pt x="4550" y="118052"/>
                  </a:cubicBezTo>
                  <a:cubicBezTo>
                    <a:pt x="6225" y="128101"/>
                    <a:pt x="0" y="144717"/>
                    <a:pt x="9574" y="148198"/>
                  </a:cubicBezTo>
                  <a:cubicBezTo>
                    <a:pt x="42775" y="160271"/>
                    <a:pt x="115082" y="158246"/>
                    <a:pt x="115082" y="158246"/>
                  </a:cubicBezTo>
                  <a:cubicBezTo>
                    <a:pt x="120106" y="159921"/>
                    <a:pt x="125062" y="161815"/>
                    <a:pt x="130154" y="163270"/>
                  </a:cubicBezTo>
                  <a:cubicBezTo>
                    <a:pt x="161456" y="172213"/>
                    <a:pt x="222429" y="183556"/>
                    <a:pt x="240686" y="163270"/>
                  </a:cubicBezTo>
                  <a:cubicBezTo>
                    <a:pt x="261972" y="139619"/>
                    <a:pt x="274181" y="77859"/>
                    <a:pt x="235662" y="67811"/>
                  </a:cubicBezTo>
                  <a:close/>
                </a:path>
              </a:pathLst>
            </a:custGeom>
            <a:solidFill>
              <a:srgbClr val="EE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2" name="TextovéPole 36"/>
            <p:cNvSpPr txBox="1"/>
            <p:nvPr/>
          </p:nvSpPr>
          <p:spPr>
            <a:xfrm>
              <a:off x="2123728" y="3488963"/>
              <a:ext cx="864096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Milevsko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83" name="Volný tvar 82"/>
            <p:cNvSpPr/>
            <p:nvPr/>
          </p:nvSpPr>
          <p:spPr>
            <a:xfrm>
              <a:off x="2968510" y="5145148"/>
              <a:ext cx="246270" cy="144016"/>
            </a:xfrm>
            <a:custGeom>
              <a:avLst/>
              <a:gdLst>
                <a:gd name="connsiteX0" fmla="*/ 236914 w 246270"/>
                <a:gd name="connsiteY0" fmla="*/ 0 h 80387"/>
                <a:gd name="connsiteX1" fmla="*/ 241938 w 246270"/>
                <a:gd name="connsiteY1" fmla="*/ 70339 h 80387"/>
                <a:gd name="connsiteX2" fmla="*/ 221842 w 246270"/>
                <a:gd name="connsiteY2" fmla="*/ 80387 h 80387"/>
                <a:gd name="connsiteX3" fmla="*/ 10826 w 246270"/>
                <a:gd name="connsiteY3" fmla="*/ 75363 h 80387"/>
                <a:gd name="connsiteX4" fmla="*/ 778 w 246270"/>
                <a:gd name="connsiteY4" fmla="*/ 65314 h 80387"/>
                <a:gd name="connsiteX5" fmla="*/ 15850 w 246270"/>
                <a:gd name="connsiteY5" fmla="*/ 10048 h 80387"/>
                <a:gd name="connsiteX6" fmla="*/ 45995 w 246270"/>
                <a:gd name="connsiteY6" fmla="*/ 0 h 80387"/>
                <a:gd name="connsiteX7" fmla="*/ 236914 w 246270"/>
                <a:gd name="connsiteY7" fmla="*/ 0 h 8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70" h="80387">
                  <a:moveTo>
                    <a:pt x="236914" y="0"/>
                  </a:moveTo>
                  <a:cubicBezTo>
                    <a:pt x="238589" y="23446"/>
                    <a:pt x="246270" y="47236"/>
                    <a:pt x="241938" y="70339"/>
                  </a:cubicBezTo>
                  <a:cubicBezTo>
                    <a:pt x="240558" y="77700"/>
                    <a:pt x="229330" y="80224"/>
                    <a:pt x="221842" y="80387"/>
                  </a:cubicBezTo>
                  <a:lnTo>
                    <a:pt x="10826" y="75363"/>
                  </a:lnTo>
                  <a:cubicBezTo>
                    <a:pt x="7477" y="72013"/>
                    <a:pt x="1249" y="70027"/>
                    <a:pt x="778" y="65314"/>
                  </a:cubicBezTo>
                  <a:cubicBezTo>
                    <a:pt x="0" y="57539"/>
                    <a:pt x="1242" y="19178"/>
                    <a:pt x="15850" y="10048"/>
                  </a:cubicBezTo>
                  <a:cubicBezTo>
                    <a:pt x="24832" y="4434"/>
                    <a:pt x="35403" y="0"/>
                    <a:pt x="45995" y="0"/>
                  </a:cubicBezTo>
                  <a:lnTo>
                    <a:pt x="236914" y="0"/>
                  </a:lnTo>
                  <a:close/>
                </a:path>
              </a:pathLst>
            </a:custGeom>
            <a:solidFill>
              <a:srgbClr val="FE8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4" name="TextovéPole 38"/>
            <p:cNvSpPr txBox="1"/>
            <p:nvPr/>
          </p:nvSpPr>
          <p:spPr>
            <a:xfrm>
              <a:off x="2771800" y="5012164"/>
              <a:ext cx="864096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Bechyně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5300505" y="3839802"/>
              <a:ext cx="350855" cy="120185"/>
            </a:xfrm>
            <a:custGeom>
              <a:avLst/>
              <a:gdLst>
                <a:gd name="connsiteX0" fmla="*/ 306475 w 350855"/>
                <a:gd name="connsiteY0" fmla="*/ 13398 h 120185"/>
                <a:gd name="connsiteX1" fmla="*/ 20097 w 350855"/>
                <a:gd name="connsiteY1" fmla="*/ 18422 h 120185"/>
                <a:gd name="connsiteX2" fmla="*/ 0 w 350855"/>
                <a:gd name="connsiteY2" fmla="*/ 43543 h 120185"/>
                <a:gd name="connsiteX3" fmla="*/ 5025 w 350855"/>
                <a:gd name="connsiteY3" fmla="*/ 83737 h 120185"/>
                <a:gd name="connsiteX4" fmla="*/ 20097 w 350855"/>
                <a:gd name="connsiteY4" fmla="*/ 98809 h 120185"/>
                <a:gd name="connsiteX5" fmla="*/ 45218 w 350855"/>
                <a:gd name="connsiteY5" fmla="*/ 108858 h 120185"/>
                <a:gd name="connsiteX6" fmla="*/ 100484 w 350855"/>
                <a:gd name="connsiteY6" fmla="*/ 118906 h 120185"/>
                <a:gd name="connsiteX7" fmla="*/ 276330 w 350855"/>
                <a:gd name="connsiteY7" fmla="*/ 113882 h 120185"/>
                <a:gd name="connsiteX8" fmla="*/ 286379 w 350855"/>
                <a:gd name="connsiteY8" fmla="*/ 98809 h 120185"/>
                <a:gd name="connsiteX9" fmla="*/ 306475 w 350855"/>
                <a:gd name="connsiteY9" fmla="*/ 13398 h 1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855" h="120185">
                  <a:moveTo>
                    <a:pt x="306475" y="13398"/>
                  </a:moveTo>
                  <a:cubicBezTo>
                    <a:pt x="262095" y="0"/>
                    <a:pt x="115518" y="15241"/>
                    <a:pt x="20097" y="18422"/>
                  </a:cubicBezTo>
                  <a:cubicBezTo>
                    <a:pt x="111" y="19088"/>
                    <a:pt x="4177" y="26840"/>
                    <a:pt x="0" y="43543"/>
                  </a:cubicBezTo>
                  <a:cubicBezTo>
                    <a:pt x="1675" y="56941"/>
                    <a:pt x="411" y="71048"/>
                    <a:pt x="5025" y="83737"/>
                  </a:cubicBezTo>
                  <a:cubicBezTo>
                    <a:pt x="7453" y="90414"/>
                    <a:pt x="14072" y="95043"/>
                    <a:pt x="20097" y="98809"/>
                  </a:cubicBezTo>
                  <a:cubicBezTo>
                    <a:pt x="27745" y="103589"/>
                    <a:pt x="36662" y="106006"/>
                    <a:pt x="45218" y="108858"/>
                  </a:cubicBezTo>
                  <a:cubicBezTo>
                    <a:pt x="62982" y="114780"/>
                    <a:pt x="82182" y="116291"/>
                    <a:pt x="100484" y="118906"/>
                  </a:cubicBezTo>
                  <a:cubicBezTo>
                    <a:pt x="159099" y="117231"/>
                    <a:pt x="218030" y="120185"/>
                    <a:pt x="276330" y="113882"/>
                  </a:cubicBezTo>
                  <a:cubicBezTo>
                    <a:pt x="282334" y="113233"/>
                    <a:pt x="285525" y="104787"/>
                    <a:pt x="286379" y="98809"/>
                  </a:cubicBezTo>
                  <a:cubicBezTo>
                    <a:pt x="300015" y="3358"/>
                    <a:pt x="350855" y="26796"/>
                    <a:pt x="306475" y="13398"/>
                  </a:cubicBezTo>
                  <a:close/>
                </a:path>
              </a:pathLst>
            </a:custGeom>
            <a:solidFill>
              <a:srgbClr val="B7DD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6" name="TextovéPole 40"/>
            <p:cNvSpPr txBox="1"/>
            <p:nvPr/>
          </p:nvSpPr>
          <p:spPr>
            <a:xfrm>
              <a:off x="5148064" y="3746798"/>
              <a:ext cx="792088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Chýnov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87" name="Volný tvar 86"/>
            <p:cNvSpPr/>
            <p:nvPr/>
          </p:nvSpPr>
          <p:spPr>
            <a:xfrm>
              <a:off x="4765091" y="4501319"/>
              <a:ext cx="310786" cy="121558"/>
            </a:xfrm>
            <a:custGeom>
              <a:avLst/>
              <a:gdLst>
                <a:gd name="connsiteX0" fmla="*/ 259085 w 310786"/>
                <a:gd name="connsiteY0" fmla="*/ 10048 h 121558"/>
                <a:gd name="connsiteX1" fmla="*/ 289230 w 310786"/>
                <a:gd name="connsiteY1" fmla="*/ 25121 h 121558"/>
                <a:gd name="connsiteX2" fmla="*/ 304302 w 310786"/>
                <a:gd name="connsiteY2" fmla="*/ 30145 h 121558"/>
                <a:gd name="connsiteX3" fmla="*/ 309327 w 310786"/>
                <a:gd name="connsiteY3" fmla="*/ 85411 h 121558"/>
                <a:gd name="connsiteX4" fmla="*/ 304302 w 310786"/>
                <a:gd name="connsiteY4" fmla="*/ 110532 h 121558"/>
                <a:gd name="connsiteX5" fmla="*/ 274157 w 310786"/>
                <a:gd name="connsiteY5" fmla="*/ 115556 h 121558"/>
                <a:gd name="connsiteX6" fmla="*/ 254061 w 310786"/>
                <a:gd name="connsiteY6" fmla="*/ 120580 h 121558"/>
                <a:gd name="connsiteX7" fmla="*/ 73190 w 310786"/>
                <a:gd name="connsiteY7" fmla="*/ 115556 h 121558"/>
                <a:gd name="connsiteX8" fmla="*/ 53094 w 310786"/>
                <a:gd name="connsiteY8" fmla="*/ 100483 h 121558"/>
                <a:gd name="connsiteX9" fmla="*/ 38021 w 310786"/>
                <a:gd name="connsiteY9" fmla="*/ 85411 h 121558"/>
                <a:gd name="connsiteX10" fmla="*/ 12900 w 310786"/>
                <a:gd name="connsiteY10" fmla="*/ 65314 h 121558"/>
                <a:gd name="connsiteX11" fmla="*/ 17924 w 310786"/>
                <a:gd name="connsiteY11" fmla="*/ 25121 h 121558"/>
                <a:gd name="connsiteX12" fmla="*/ 58118 w 310786"/>
                <a:gd name="connsiteY12" fmla="*/ 0 h 121558"/>
                <a:gd name="connsiteX13" fmla="*/ 259085 w 310786"/>
                <a:gd name="connsiteY13" fmla="*/ 10048 h 1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786" h="121558">
                  <a:moveTo>
                    <a:pt x="259085" y="10048"/>
                  </a:moveTo>
                  <a:cubicBezTo>
                    <a:pt x="269133" y="15072"/>
                    <a:pt x="278964" y="20558"/>
                    <a:pt x="289230" y="25121"/>
                  </a:cubicBezTo>
                  <a:cubicBezTo>
                    <a:pt x="294069" y="27272"/>
                    <a:pt x="302627" y="25121"/>
                    <a:pt x="304302" y="30145"/>
                  </a:cubicBezTo>
                  <a:cubicBezTo>
                    <a:pt x="310152" y="47694"/>
                    <a:pt x="307652" y="66989"/>
                    <a:pt x="309327" y="85411"/>
                  </a:cubicBezTo>
                  <a:cubicBezTo>
                    <a:pt x="307652" y="93785"/>
                    <a:pt x="310786" y="104975"/>
                    <a:pt x="304302" y="110532"/>
                  </a:cubicBezTo>
                  <a:cubicBezTo>
                    <a:pt x="296567" y="117161"/>
                    <a:pt x="284146" y="113558"/>
                    <a:pt x="274157" y="115556"/>
                  </a:cubicBezTo>
                  <a:cubicBezTo>
                    <a:pt x="267386" y="116910"/>
                    <a:pt x="260760" y="118905"/>
                    <a:pt x="254061" y="120580"/>
                  </a:cubicBezTo>
                  <a:cubicBezTo>
                    <a:pt x="193771" y="118905"/>
                    <a:pt x="133204" y="121558"/>
                    <a:pt x="73190" y="115556"/>
                  </a:cubicBezTo>
                  <a:cubicBezTo>
                    <a:pt x="64858" y="114723"/>
                    <a:pt x="59452" y="105932"/>
                    <a:pt x="53094" y="100483"/>
                  </a:cubicBezTo>
                  <a:cubicBezTo>
                    <a:pt x="47699" y="95859"/>
                    <a:pt x="43479" y="89960"/>
                    <a:pt x="38021" y="85411"/>
                  </a:cubicBezTo>
                  <a:cubicBezTo>
                    <a:pt x="0" y="53728"/>
                    <a:pt x="42131" y="94545"/>
                    <a:pt x="12900" y="65314"/>
                  </a:cubicBezTo>
                  <a:cubicBezTo>
                    <a:pt x="14575" y="51916"/>
                    <a:pt x="12337" y="37413"/>
                    <a:pt x="17924" y="25121"/>
                  </a:cubicBezTo>
                  <a:cubicBezTo>
                    <a:pt x="21761" y="16679"/>
                    <a:pt x="50433" y="3842"/>
                    <a:pt x="58118" y="0"/>
                  </a:cubicBezTo>
                  <a:lnTo>
                    <a:pt x="259085" y="10048"/>
                  </a:lnTo>
                  <a:close/>
                </a:path>
              </a:pathLst>
            </a:custGeom>
            <a:solidFill>
              <a:srgbClr val="B7DD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88" name="TextovéPole 42"/>
            <p:cNvSpPr txBox="1"/>
            <p:nvPr/>
          </p:nvSpPr>
          <p:spPr>
            <a:xfrm>
              <a:off x="4572000" y="4425067"/>
              <a:ext cx="792088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Planá n/L.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4788025" y="4137036"/>
              <a:ext cx="359244" cy="200732"/>
            </a:xfrm>
            <a:custGeom>
              <a:avLst/>
              <a:gdLst>
                <a:gd name="connsiteX0" fmla="*/ 268673 w 316403"/>
                <a:gd name="connsiteY0" fmla="*/ 11620 h 144495"/>
                <a:gd name="connsiteX1" fmla="*/ 12440 w 316403"/>
                <a:gd name="connsiteY1" fmla="*/ 16645 h 144495"/>
                <a:gd name="connsiteX2" fmla="*/ 12440 w 316403"/>
                <a:gd name="connsiteY2" fmla="*/ 46790 h 144495"/>
                <a:gd name="connsiteX3" fmla="*/ 27513 w 316403"/>
                <a:gd name="connsiteY3" fmla="*/ 51814 h 144495"/>
                <a:gd name="connsiteX4" fmla="*/ 42586 w 316403"/>
                <a:gd name="connsiteY4" fmla="*/ 61862 h 144495"/>
                <a:gd name="connsiteX5" fmla="*/ 52634 w 316403"/>
                <a:gd name="connsiteY5" fmla="*/ 92007 h 144495"/>
                <a:gd name="connsiteX6" fmla="*/ 72731 w 316403"/>
                <a:gd name="connsiteY6" fmla="*/ 117128 h 144495"/>
                <a:gd name="connsiteX7" fmla="*/ 87803 w 316403"/>
                <a:gd name="connsiteY7" fmla="*/ 122152 h 144495"/>
                <a:gd name="connsiteX8" fmla="*/ 127997 w 316403"/>
                <a:gd name="connsiteY8" fmla="*/ 127177 h 144495"/>
                <a:gd name="connsiteX9" fmla="*/ 193311 w 316403"/>
                <a:gd name="connsiteY9" fmla="*/ 142249 h 144495"/>
                <a:gd name="connsiteX10" fmla="*/ 228480 w 316403"/>
                <a:gd name="connsiteY10" fmla="*/ 137225 h 144495"/>
                <a:gd name="connsiteX11" fmla="*/ 238528 w 316403"/>
                <a:gd name="connsiteY11" fmla="*/ 107080 h 144495"/>
                <a:gd name="connsiteX12" fmla="*/ 253601 w 316403"/>
                <a:gd name="connsiteY12" fmla="*/ 71911 h 144495"/>
                <a:gd name="connsiteX13" fmla="*/ 298819 w 316403"/>
                <a:gd name="connsiteY13" fmla="*/ 61862 h 144495"/>
                <a:gd name="connsiteX14" fmla="*/ 268673 w 316403"/>
                <a:gd name="connsiteY14" fmla="*/ 11620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403" h="144495">
                  <a:moveTo>
                    <a:pt x="268673" y="11620"/>
                  </a:moveTo>
                  <a:cubicBezTo>
                    <a:pt x="220943" y="4084"/>
                    <a:pt x="97616" y="10093"/>
                    <a:pt x="12440" y="16645"/>
                  </a:cubicBezTo>
                  <a:cubicBezTo>
                    <a:pt x="0" y="17602"/>
                    <a:pt x="11483" y="45833"/>
                    <a:pt x="12440" y="46790"/>
                  </a:cubicBezTo>
                  <a:cubicBezTo>
                    <a:pt x="16185" y="50535"/>
                    <a:pt x="22776" y="49446"/>
                    <a:pt x="27513" y="51814"/>
                  </a:cubicBezTo>
                  <a:cubicBezTo>
                    <a:pt x="32914" y="54514"/>
                    <a:pt x="37562" y="58513"/>
                    <a:pt x="42586" y="61862"/>
                  </a:cubicBezTo>
                  <a:lnTo>
                    <a:pt x="52634" y="92007"/>
                  </a:lnTo>
                  <a:cubicBezTo>
                    <a:pt x="58429" y="109392"/>
                    <a:pt x="54549" y="108038"/>
                    <a:pt x="72731" y="117128"/>
                  </a:cubicBezTo>
                  <a:cubicBezTo>
                    <a:pt x="77468" y="119496"/>
                    <a:pt x="82593" y="121205"/>
                    <a:pt x="87803" y="122152"/>
                  </a:cubicBezTo>
                  <a:cubicBezTo>
                    <a:pt x="101087" y="124568"/>
                    <a:pt x="114599" y="125502"/>
                    <a:pt x="127997" y="127177"/>
                  </a:cubicBezTo>
                  <a:cubicBezTo>
                    <a:pt x="169376" y="140970"/>
                    <a:pt x="147657" y="135727"/>
                    <a:pt x="193311" y="142249"/>
                  </a:cubicBezTo>
                  <a:cubicBezTo>
                    <a:pt x="205034" y="140574"/>
                    <a:pt x="219133" y="144495"/>
                    <a:pt x="228480" y="137225"/>
                  </a:cubicBezTo>
                  <a:cubicBezTo>
                    <a:pt x="236841" y="130722"/>
                    <a:pt x="235959" y="117356"/>
                    <a:pt x="238528" y="107080"/>
                  </a:cubicBezTo>
                  <a:cubicBezTo>
                    <a:pt x="241545" y="95013"/>
                    <a:pt x="242759" y="80585"/>
                    <a:pt x="253601" y="71911"/>
                  </a:cubicBezTo>
                  <a:cubicBezTo>
                    <a:pt x="260113" y="66701"/>
                    <a:pt x="298506" y="61914"/>
                    <a:pt x="298819" y="61862"/>
                  </a:cubicBezTo>
                  <a:cubicBezTo>
                    <a:pt x="291944" y="0"/>
                    <a:pt x="316403" y="19156"/>
                    <a:pt x="268673" y="11620"/>
                  </a:cubicBezTo>
                  <a:close/>
                </a:path>
              </a:pathLst>
            </a:custGeom>
            <a:solidFill>
              <a:srgbClr val="B7DD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90" name="TextovéPole 44"/>
            <p:cNvSpPr txBox="1"/>
            <p:nvPr/>
          </p:nvSpPr>
          <p:spPr>
            <a:xfrm>
              <a:off x="4572000" y="3993019"/>
              <a:ext cx="1080120" cy="41549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Sezimovo</a:t>
              </a:r>
              <a:r>
                <a:rPr lang="cs-CZ" sz="105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br>
                <a:rPr lang="cs-CZ" sz="105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</a:br>
              <a:r>
                <a:rPr lang="cs-CZ" sz="105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Ústí</a:t>
              </a:r>
              <a:endParaRPr lang="cs-CZ" sz="105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1" name="Volný tvar 90"/>
            <p:cNvSpPr/>
            <p:nvPr/>
          </p:nvSpPr>
          <p:spPr>
            <a:xfrm>
              <a:off x="3467324" y="3220470"/>
              <a:ext cx="410250" cy="250309"/>
            </a:xfrm>
            <a:custGeom>
              <a:avLst/>
              <a:gdLst>
                <a:gd name="connsiteX0" fmla="*/ 371431 w 410250"/>
                <a:gd name="connsiteY0" fmla="*/ 5751 h 250309"/>
                <a:gd name="connsiteX1" fmla="*/ 155770 w 410250"/>
                <a:gd name="connsiteY1" fmla="*/ 14377 h 250309"/>
                <a:gd name="connsiteX2" fmla="*/ 26374 w 410250"/>
                <a:gd name="connsiteY2" fmla="*/ 23004 h 250309"/>
                <a:gd name="connsiteX3" fmla="*/ 9121 w 410250"/>
                <a:gd name="connsiteY3" fmla="*/ 57509 h 250309"/>
                <a:gd name="connsiteX4" fmla="*/ 17748 w 410250"/>
                <a:gd name="connsiteY4" fmla="*/ 204159 h 250309"/>
                <a:gd name="connsiteX5" fmla="*/ 69506 w 410250"/>
                <a:gd name="connsiteY5" fmla="*/ 212785 h 250309"/>
                <a:gd name="connsiteX6" fmla="*/ 147144 w 410250"/>
                <a:gd name="connsiteY6" fmla="*/ 204159 h 250309"/>
                <a:gd name="connsiteX7" fmla="*/ 405936 w 410250"/>
                <a:gd name="connsiteY7" fmla="*/ 212785 h 250309"/>
                <a:gd name="connsiteX8" fmla="*/ 388684 w 410250"/>
                <a:gd name="connsiteY8" fmla="*/ 48883 h 250309"/>
                <a:gd name="connsiteX9" fmla="*/ 371431 w 410250"/>
                <a:gd name="connsiteY9" fmla="*/ 5751 h 2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0" h="250309">
                  <a:moveTo>
                    <a:pt x="371431" y="5751"/>
                  </a:moveTo>
                  <a:cubicBezTo>
                    <a:pt x="332612" y="0"/>
                    <a:pt x="227625" y="10784"/>
                    <a:pt x="155770" y="14377"/>
                  </a:cubicBezTo>
                  <a:cubicBezTo>
                    <a:pt x="112596" y="16536"/>
                    <a:pt x="67845" y="10807"/>
                    <a:pt x="26374" y="23004"/>
                  </a:cubicBezTo>
                  <a:cubicBezTo>
                    <a:pt x="14037" y="26632"/>
                    <a:pt x="14872" y="46007"/>
                    <a:pt x="9121" y="57509"/>
                  </a:cubicBezTo>
                  <a:cubicBezTo>
                    <a:pt x="11997" y="106392"/>
                    <a:pt x="0" y="158521"/>
                    <a:pt x="17748" y="204159"/>
                  </a:cubicBezTo>
                  <a:cubicBezTo>
                    <a:pt x="24087" y="220460"/>
                    <a:pt x="52015" y="212785"/>
                    <a:pt x="69506" y="212785"/>
                  </a:cubicBezTo>
                  <a:cubicBezTo>
                    <a:pt x="95545" y="212785"/>
                    <a:pt x="121265" y="207034"/>
                    <a:pt x="147144" y="204159"/>
                  </a:cubicBezTo>
                  <a:cubicBezTo>
                    <a:pt x="233408" y="207034"/>
                    <a:pt x="328208" y="250309"/>
                    <a:pt x="405936" y="212785"/>
                  </a:cubicBezTo>
                  <a:cubicBezTo>
                    <a:pt x="407043" y="212251"/>
                    <a:pt x="404908" y="86739"/>
                    <a:pt x="388684" y="48883"/>
                  </a:cubicBezTo>
                  <a:cubicBezTo>
                    <a:pt x="369836" y="4903"/>
                    <a:pt x="410250" y="11502"/>
                    <a:pt x="371431" y="5751"/>
                  </a:cubicBezTo>
                  <a:close/>
                </a:path>
              </a:pathLst>
            </a:custGeom>
            <a:solidFill>
              <a:srgbClr val="FFF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92" name="TextovéPole 48"/>
            <p:cNvSpPr txBox="1"/>
            <p:nvPr/>
          </p:nvSpPr>
          <p:spPr>
            <a:xfrm>
              <a:off x="4572000" y="5402982"/>
              <a:ext cx="792088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Soběslav 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3" name="TextovéPole 49"/>
            <p:cNvSpPr txBox="1"/>
            <p:nvPr/>
          </p:nvSpPr>
          <p:spPr>
            <a:xfrm>
              <a:off x="3347864" y="2120811"/>
              <a:ext cx="648072" cy="40011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Sedlec-Prčice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4" name="TextovéPole 50"/>
            <p:cNvSpPr txBox="1"/>
            <p:nvPr/>
          </p:nvSpPr>
          <p:spPr>
            <a:xfrm>
              <a:off x="5436096" y="2768883"/>
              <a:ext cx="648072" cy="40011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Mladá </a:t>
              </a:r>
              <a:b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</a:br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Vožice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5" name="TextovéPole 51"/>
            <p:cNvSpPr txBox="1"/>
            <p:nvPr/>
          </p:nvSpPr>
          <p:spPr>
            <a:xfrm>
              <a:off x="3275856" y="2984907"/>
              <a:ext cx="1008112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cs-CZ" sz="10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Jistebnice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6" name="TextovéPole 52"/>
            <p:cNvSpPr txBox="1"/>
            <p:nvPr/>
          </p:nvSpPr>
          <p:spPr>
            <a:xfrm>
              <a:off x="1547664" y="1720701"/>
              <a:ext cx="1008112" cy="40011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Krásná </a:t>
              </a:r>
              <a:b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</a:br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Hora n/V.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7" name="TextovéPole 53"/>
            <p:cNvSpPr txBox="1"/>
            <p:nvPr/>
          </p:nvSpPr>
          <p:spPr>
            <a:xfrm>
              <a:off x="2411760" y="1298526"/>
              <a:ext cx="1008112" cy="24622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Sedlčany</a:t>
              </a:r>
              <a:endParaRPr lang="cs-CZ" sz="1000" b="1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7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000" cy="648072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latin typeface="Proxima Nova Rg" pitchFamily="50" charset="-18"/>
                <a:cs typeface="Arial" pitchFamily="34" charset="0"/>
              </a:rPr>
              <a:t>Dotazy</a:t>
            </a:r>
            <a:endParaRPr lang="cs-CZ" sz="2400" b="1" dirty="0">
              <a:solidFill>
                <a:schemeClr val="bg1"/>
              </a:solidFill>
              <a:latin typeface="Proxima Nova Rg" pitchFamily="50" charset="-18"/>
              <a:cs typeface="Arial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55576" y="1196752"/>
            <a:ext cx="7992888" cy="51845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</a:rPr>
              <a:t>Děkujeme za pozornost!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Proxima Nova Rg" pitchFamily="50" charset="-18"/>
              </a:rPr>
              <a:t>Máte nějaké dotazy?</a:t>
            </a:r>
            <a:endParaRPr lang="cs-CZ" dirty="0">
              <a:solidFill>
                <a:schemeClr val="tx2">
                  <a:lumMod val="75000"/>
                </a:schemeClr>
              </a:solidFill>
              <a:latin typeface="Proxima Nova Rg" pitchFamily="50" charset="-18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539552" y="6044400"/>
            <a:ext cx="648000" cy="277200"/>
          </a:xfrm>
        </p:spPr>
        <p:txBody>
          <a:bodyPr/>
          <a:lstStyle/>
          <a:p>
            <a:pPr algn="l"/>
            <a:fld id="{81D20473-9583-4447-9820-881EB6867C88}" type="slidenum">
              <a:rPr lang="cs-CZ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7</a:t>
            </a:fld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112" y="6381328"/>
            <a:ext cx="65645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fld id="{CB64D973-54F1-40A0-B49F-9E577A6E9B21}" type="slidenum">
              <a:rPr lang="cs-CZ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cs-CZ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1497</TotalTime>
  <Words>125</Words>
  <Application>Microsoft Office PowerPoint</Application>
  <PresentationFormat>Předvádění na obrazovce (4:3)</PresentationFormat>
  <Paragraphs>57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Blank</vt:lpstr>
      <vt:lpstr>Prezentace aplikace PowerPoint</vt:lpstr>
      <vt:lpstr>Funline</vt:lpstr>
      <vt:lpstr>Funline</vt:lpstr>
      <vt:lpstr>Funline</vt:lpstr>
      <vt:lpstr>E-skipas</vt:lpstr>
      <vt:lpstr>Toulava</vt:lpstr>
      <vt:lpstr>Dotazy</vt:lpstr>
    </vt:vector>
  </TitlesOfParts>
  <Company>Trigema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Netolický Michal</dc:creator>
  <cp:lastModifiedBy>SKOLMAX1</cp:lastModifiedBy>
  <cp:revision>36</cp:revision>
  <dcterms:created xsi:type="dcterms:W3CDTF">2013-09-02T11:07:00Z</dcterms:created>
  <dcterms:modified xsi:type="dcterms:W3CDTF">2014-10-24T12:42:50Z</dcterms:modified>
</cp:coreProperties>
</file>